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png" ContentType="image/png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070" y="3314954"/>
            <a:ext cx="6426803" cy="224561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141" y="5988304"/>
            <a:ext cx="5292661" cy="267335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047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3886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047" y="427735"/>
            <a:ext cx="6804850" cy="17109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047" y="2459482"/>
            <a:ext cx="6804850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0721" y="9944862"/>
            <a:ext cx="2419502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047" y="9944862"/>
            <a:ext cx="1739017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3880" y="9944862"/>
            <a:ext cx="1739017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Relationship Id="rId3" Type="http://schemas.openxmlformats.org/officeDocument/2006/relationships/image" Target="../media/image2.jpg"/><Relationship Id="rId4" Type="http://schemas.openxmlformats.org/officeDocument/2006/relationships/image" Target="../media/image3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Relationship Id="rId3" Type="http://schemas.openxmlformats.org/officeDocument/2006/relationships/image" Target="../media/image5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Relationship Id="rId3" Type="http://schemas.openxmlformats.org/officeDocument/2006/relationships/image" Target="../media/image7.jpg"/><Relationship Id="rId4" Type="http://schemas.openxmlformats.org/officeDocument/2006/relationships/image" Target="../media/image8.jpg"/><Relationship Id="rId5" Type="http://schemas.openxmlformats.org/officeDocument/2006/relationships/image" Target="../media/image9.jpg"/><Relationship Id="rId6" Type="http://schemas.openxmlformats.org/officeDocument/2006/relationships/image" Target="../media/image10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Relationship Id="rId3" Type="http://schemas.openxmlformats.org/officeDocument/2006/relationships/image" Target="../media/image12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Relationship Id="rId3" Type="http://schemas.openxmlformats.org/officeDocument/2006/relationships/image" Target="../media/image14.jpg"/><Relationship Id="rId4" Type="http://schemas.openxmlformats.org/officeDocument/2006/relationships/image" Target="../media/image15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44716" y="439419"/>
            <a:ext cx="1116330" cy="1790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rial"/>
                <a:cs typeface="Arial"/>
              </a:rPr>
              <a:t>ت</a:t>
            </a:r>
            <a:r>
              <a:rPr dirty="0" smtClean="0" sz="1100" spc="-114">
                <a:latin typeface="Arial"/>
                <a:cs typeface="Arial"/>
              </a:rPr>
              <a:t>ا</a:t>
            </a:r>
            <a:r>
              <a:rPr dirty="0" smtClean="0" sz="1100" spc="-395">
                <a:latin typeface="Arial"/>
                <a:cs typeface="Arial"/>
              </a:rPr>
              <a:t>ب</a:t>
            </a:r>
            <a:r>
              <a:rPr dirty="0" smtClean="0" sz="1100" spc="-114">
                <a:latin typeface="Arial"/>
                <a:cs typeface="Arial"/>
              </a:rPr>
              <a:t>ساح</a:t>
            </a:r>
            <a:r>
              <a:rPr dirty="0" smtClean="0" sz="1100" spc="80">
                <a:latin typeface="Arial"/>
                <a:cs typeface="Arial"/>
              </a:rPr>
              <a:t> </a:t>
            </a:r>
            <a:r>
              <a:rPr dirty="0" smtClean="0" sz="1100" spc="5">
                <a:latin typeface="Arial"/>
                <a:cs typeface="Arial"/>
              </a:rPr>
              <a:t>\</a:t>
            </a:r>
            <a:r>
              <a:rPr dirty="0" smtClean="0" sz="1100" spc="-100">
                <a:latin typeface="Arial"/>
                <a:cs typeface="Arial"/>
              </a:rPr>
              <a:t>ىلولاا</a:t>
            </a:r>
            <a:r>
              <a:rPr dirty="0" smtClean="0" sz="1100" spc="5">
                <a:latin typeface="Arial"/>
                <a:cs typeface="Arial"/>
              </a:rPr>
              <a:t> </a:t>
            </a:r>
            <a:r>
              <a:rPr dirty="0" smtClean="0" sz="1100" spc="100">
                <a:latin typeface="Arial"/>
                <a:cs typeface="Arial"/>
              </a:rPr>
              <a:t>ة</a:t>
            </a:r>
            <a:r>
              <a:rPr dirty="0" smtClean="0" sz="1100" spc="-110">
                <a:latin typeface="Arial"/>
                <a:cs typeface="Arial"/>
              </a:rPr>
              <a:t>لحرملا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94934" y="439419"/>
            <a:ext cx="1115060" cy="1790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155">
                <a:latin typeface="Arial"/>
                <a:cs typeface="Arial"/>
              </a:rPr>
              <a:t>م</a:t>
            </a:r>
            <a:r>
              <a:rPr dirty="0" smtClean="0" sz="1100" spc="-300">
                <a:latin typeface="Arial"/>
                <a:cs typeface="Arial"/>
              </a:rPr>
              <a:t>ي</a:t>
            </a:r>
            <a:r>
              <a:rPr dirty="0" smtClean="0" sz="1100" spc="180">
                <a:latin typeface="Arial"/>
                <a:cs typeface="Arial"/>
              </a:rPr>
              <a:t>ه</a:t>
            </a:r>
            <a:r>
              <a:rPr dirty="0" smtClean="0" sz="1100" spc="-130">
                <a:latin typeface="Arial"/>
                <a:cs typeface="Arial"/>
              </a:rPr>
              <a:t>ار</a:t>
            </a:r>
            <a:r>
              <a:rPr dirty="0" smtClean="0" sz="1100" spc="-280">
                <a:latin typeface="Arial"/>
                <a:cs typeface="Arial"/>
              </a:rPr>
              <a:t>ب</a:t>
            </a:r>
            <a:r>
              <a:rPr dirty="0" smtClean="0" sz="1100" spc="0">
                <a:latin typeface="Arial"/>
                <a:cs typeface="Arial"/>
              </a:rPr>
              <a:t>ا ب</a:t>
            </a:r>
            <a:r>
              <a:rPr dirty="0" smtClean="0" sz="1100" spc="-100">
                <a:latin typeface="Arial"/>
                <a:cs typeface="Arial"/>
              </a:rPr>
              <a:t>حاص</a:t>
            </a:r>
            <a:r>
              <a:rPr dirty="0" smtClean="0" sz="1100" spc="5">
                <a:latin typeface="Arial"/>
                <a:cs typeface="Arial"/>
              </a:rPr>
              <a:t> </a:t>
            </a:r>
            <a:r>
              <a:rPr dirty="0" smtClean="0" sz="1100" spc="-80">
                <a:latin typeface="Arial"/>
                <a:cs typeface="Arial"/>
              </a:rPr>
              <a:t>ةدا</a:t>
            </a:r>
            <a:r>
              <a:rPr dirty="0" smtClean="0" sz="1100" spc="-195">
                <a:latin typeface="Arial"/>
                <a:cs typeface="Arial"/>
              </a:rPr>
              <a:t>ي</a:t>
            </a:r>
            <a:r>
              <a:rPr dirty="0" smtClean="0" sz="1100" spc="55">
                <a:latin typeface="Arial"/>
                <a:cs typeface="Arial"/>
              </a:rPr>
              <a:t>م</a:t>
            </a:r>
            <a:r>
              <a:rPr dirty="0" smtClean="0" sz="1100" spc="55">
                <a:latin typeface="Arial"/>
                <a:cs typeface="Arial"/>
              </a:rPr>
              <a:t> م.م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8288" y="946911"/>
            <a:ext cx="426529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 i="1">
                <a:latin typeface="Times New Roman"/>
                <a:cs typeface="Times New Roman"/>
              </a:rPr>
              <a:t>E</a:t>
            </a:r>
            <a:r>
              <a:rPr dirty="0" smtClean="0" sz="1400" spc="-10" b="1" i="1">
                <a:latin typeface="Times New Roman"/>
                <a:cs typeface="Times New Roman"/>
              </a:rPr>
              <a:t>x</a:t>
            </a:r>
            <a:r>
              <a:rPr dirty="0" smtClean="0" sz="1400" spc="-20" b="1" i="1">
                <a:latin typeface="Times New Roman"/>
                <a:cs typeface="Times New Roman"/>
              </a:rPr>
              <a:t>a</a:t>
            </a:r>
            <a:r>
              <a:rPr dirty="0" smtClean="0" sz="1400" spc="20" b="1" i="1">
                <a:latin typeface="Times New Roman"/>
                <a:cs typeface="Times New Roman"/>
              </a:rPr>
              <a:t>m</a:t>
            </a:r>
            <a:r>
              <a:rPr dirty="0" smtClean="0" sz="1400" spc="-10" b="1" i="1">
                <a:latin typeface="Times New Roman"/>
                <a:cs typeface="Times New Roman"/>
              </a:rPr>
              <a:t>p</a:t>
            </a:r>
            <a:r>
              <a:rPr dirty="0" smtClean="0" sz="1400" spc="0" b="1" i="1">
                <a:latin typeface="Times New Roman"/>
                <a:cs typeface="Times New Roman"/>
              </a:rPr>
              <a:t>le</a:t>
            </a:r>
            <a:r>
              <a:rPr dirty="0" smtClean="0" sz="1400" spc="-15" b="1" i="1">
                <a:latin typeface="Times New Roman"/>
                <a:cs typeface="Times New Roman"/>
              </a:rPr>
              <a:t>(</a:t>
            </a:r>
            <a:r>
              <a:rPr dirty="0" smtClean="0" sz="1400" spc="5" b="1" i="1">
                <a:latin typeface="Times New Roman"/>
                <a:cs typeface="Times New Roman"/>
              </a:rPr>
              <a:t>1</a:t>
            </a:r>
            <a:r>
              <a:rPr dirty="0" smtClean="0" sz="1400" spc="0" b="1" i="1">
                <a:latin typeface="Times New Roman"/>
                <a:cs typeface="Times New Roman"/>
              </a:rPr>
              <a:t>):-</a:t>
            </a:r>
            <a:r>
              <a:rPr dirty="0" smtClean="0" sz="1400" spc="-1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W</a:t>
            </a:r>
            <a:r>
              <a:rPr dirty="0" smtClean="0" sz="1400" spc="-10" b="1" i="1">
                <a:latin typeface="Times New Roman"/>
                <a:cs typeface="Times New Roman"/>
              </a:rPr>
              <a:t>r</a:t>
            </a:r>
            <a:r>
              <a:rPr dirty="0" smtClean="0" sz="1400" spc="0" b="1" i="1">
                <a:latin typeface="Times New Roman"/>
                <a:cs typeface="Times New Roman"/>
              </a:rPr>
              <a:t>i</a:t>
            </a: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0" b="1" i="1">
                <a:latin typeface="Times New Roman"/>
                <a:cs typeface="Times New Roman"/>
              </a:rPr>
              <a:t>e a C</a:t>
            </a:r>
            <a:r>
              <a:rPr dirty="0" smtClean="0" sz="1400" spc="-10" b="1" i="1">
                <a:latin typeface="Times New Roman"/>
                <a:cs typeface="Times New Roman"/>
              </a:rPr>
              <a:t>+</a:t>
            </a:r>
            <a:r>
              <a:rPr dirty="0" smtClean="0" sz="1400" spc="0" b="1" i="1">
                <a:latin typeface="Times New Roman"/>
                <a:cs typeface="Times New Roman"/>
              </a:rPr>
              <a:t>+ </a:t>
            </a:r>
            <a:r>
              <a:rPr dirty="0" smtClean="0" sz="1400" spc="-10" b="1" i="1">
                <a:latin typeface="Times New Roman"/>
                <a:cs typeface="Times New Roman"/>
              </a:rPr>
              <a:t>p</a:t>
            </a:r>
            <a:r>
              <a:rPr dirty="0" smtClean="0" sz="1400" spc="0" b="1" i="1">
                <a:latin typeface="Times New Roman"/>
                <a:cs typeface="Times New Roman"/>
              </a:rPr>
              <a:t>r</a:t>
            </a:r>
            <a:r>
              <a:rPr dirty="0" smtClean="0" sz="1400" spc="-10" b="1" i="1">
                <a:latin typeface="Times New Roman"/>
                <a:cs typeface="Times New Roman"/>
              </a:rPr>
              <a:t>o</a:t>
            </a:r>
            <a:r>
              <a:rPr dirty="0" smtClean="0" sz="1400" spc="-10" b="1" i="1">
                <a:latin typeface="Times New Roman"/>
                <a:cs typeface="Times New Roman"/>
              </a:rPr>
              <a:t>g</a:t>
            </a:r>
            <a:r>
              <a:rPr dirty="0" smtClean="0" sz="1400" spc="0" b="1" i="1">
                <a:latin typeface="Times New Roman"/>
                <a:cs typeface="Times New Roman"/>
              </a:rPr>
              <a:t>r</a:t>
            </a:r>
            <a:r>
              <a:rPr dirty="0" smtClean="0" sz="1400" spc="-20" b="1" i="1">
                <a:latin typeface="Times New Roman"/>
                <a:cs typeface="Times New Roman"/>
              </a:rPr>
              <a:t>a</a:t>
            </a:r>
            <a:r>
              <a:rPr dirty="0" smtClean="0" sz="1400" spc="0" b="1" i="1">
                <a:latin typeface="Times New Roman"/>
                <a:cs typeface="Times New Roman"/>
              </a:rPr>
              <a:t>m</a:t>
            </a:r>
            <a:r>
              <a:rPr dirty="0" smtClean="0" sz="1400" spc="5" b="1" i="1">
                <a:latin typeface="Times New Roman"/>
                <a:cs typeface="Times New Roman"/>
              </a:rPr>
              <a:t> </a:t>
            </a: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0" b="1" i="1">
                <a:latin typeface="Times New Roman"/>
                <a:cs typeface="Times New Roman"/>
              </a:rPr>
              <a:t>o</a:t>
            </a:r>
            <a:r>
              <a:rPr dirty="0" smtClean="0" sz="1400" spc="10" b="1" i="1">
                <a:latin typeface="Times New Roman"/>
                <a:cs typeface="Times New Roman"/>
              </a:rPr>
              <a:t> </a:t>
            </a:r>
            <a:r>
              <a:rPr dirty="0" smtClean="0" sz="1400" spc="-10" b="1" i="1">
                <a:latin typeface="Times New Roman"/>
                <a:cs typeface="Times New Roman"/>
              </a:rPr>
              <a:t>p</a:t>
            </a:r>
            <a:r>
              <a:rPr dirty="0" smtClean="0" sz="1400" spc="-10" b="1" i="1">
                <a:latin typeface="Times New Roman"/>
                <a:cs typeface="Times New Roman"/>
              </a:rPr>
              <a:t>r</a:t>
            </a:r>
            <a:r>
              <a:rPr dirty="0" smtClean="0" sz="1400" spc="0" b="1" i="1">
                <a:latin typeface="Times New Roman"/>
                <a:cs typeface="Times New Roman"/>
              </a:rPr>
              <a:t>inte</a:t>
            </a:r>
            <a:r>
              <a:rPr dirty="0" smtClean="0" sz="1400" spc="-1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the</a:t>
            </a:r>
            <a:r>
              <a:rPr dirty="0" smtClean="0" sz="1400" spc="-30" b="1" i="1">
                <a:latin typeface="Times New Roman"/>
                <a:cs typeface="Times New Roman"/>
              </a:rPr>
              <a:t> </a:t>
            </a:r>
            <a:r>
              <a:rPr dirty="0" smtClean="0" sz="1400" spc="20" b="1" i="1">
                <a:latin typeface="Times New Roman"/>
                <a:cs typeface="Times New Roman"/>
              </a:rPr>
              <a:t>m</a:t>
            </a:r>
            <a:r>
              <a:rPr dirty="0" smtClean="0" sz="1400" spc="-10" b="1" i="1">
                <a:latin typeface="Times New Roman"/>
                <a:cs typeface="Times New Roman"/>
              </a:rPr>
              <a:t>a</a:t>
            </a:r>
            <a:r>
              <a:rPr dirty="0" smtClean="0" sz="1400" spc="-10" b="1" i="1">
                <a:latin typeface="Times New Roman"/>
                <a:cs typeface="Times New Roman"/>
              </a:rPr>
              <a:t>s</a:t>
            </a:r>
            <a:r>
              <a:rPr dirty="0" smtClean="0" sz="1400" spc="0" b="1" i="1">
                <a:latin typeface="Times New Roman"/>
                <a:cs typeface="Times New Roman"/>
              </a:rPr>
              <a:t>s</a:t>
            </a:r>
            <a:r>
              <a:rPr dirty="0" smtClean="0" sz="1400" spc="-15" b="1" i="1">
                <a:latin typeface="Times New Roman"/>
                <a:cs typeface="Times New Roman"/>
              </a:rPr>
              <a:t>e</a:t>
            </a:r>
            <a:r>
              <a:rPr dirty="0" smtClean="0" sz="1400" spc="0" b="1" i="1">
                <a:latin typeface="Times New Roman"/>
                <a:cs typeface="Times New Roman"/>
              </a:rPr>
              <a:t>ge.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8288" y="5120766"/>
            <a:ext cx="5483860" cy="46488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ts val="1610"/>
              </a:lnSpc>
            </a:pPr>
            <a:r>
              <a:rPr dirty="0" smtClean="0" sz="1400" b="1" i="1">
                <a:latin typeface="Times New Roman"/>
                <a:cs typeface="Times New Roman"/>
              </a:rPr>
              <a:t>E</a:t>
            </a:r>
            <a:r>
              <a:rPr dirty="0" smtClean="0" sz="1400" spc="-10" b="1" i="1">
                <a:latin typeface="Times New Roman"/>
                <a:cs typeface="Times New Roman"/>
              </a:rPr>
              <a:t>x</a:t>
            </a:r>
            <a:r>
              <a:rPr dirty="0" smtClean="0" sz="1400" spc="-20" b="1" i="1">
                <a:latin typeface="Times New Roman"/>
                <a:cs typeface="Times New Roman"/>
              </a:rPr>
              <a:t>a</a:t>
            </a:r>
            <a:r>
              <a:rPr dirty="0" smtClean="0" sz="1400" spc="20" b="1" i="1">
                <a:latin typeface="Times New Roman"/>
                <a:cs typeface="Times New Roman"/>
              </a:rPr>
              <a:t>m</a:t>
            </a:r>
            <a:r>
              <a:rPr dirty="0" smtClean="0" sz="1400" spc="-10" b="1" i="1">
                <a:latin typeface="Times New Roman"/>
                <a:cs typeface="Times New Roman"/>
              </a:rPr>
              <a:t>p</a:t>
            </a:r>
            <a:r>
              <a:rPr dirty="0" smtClean="0" sz="1400" spc="0" b="1" i="1">
                <a:latin typeface="Times New Roman"/>
                <a:cs typeface="Times New Roman"/>
              </a:rPr>
              <a:t>le</a:t>
            </a:r>
            <a:r>
              <a:rPr dirty="0" smtClean="0" sz="1400" spc="-10" b="1" i="1">
                <a:latin typeface="Times New Roman"/>
                <a:cs typeface="Times New Roman"/>
              </a:rPr>
              <a:t>(</a:t>
            </a:r>
            <a:r>
              <a:rPr dirty="0" smtClean="0" sz="1400" spc="5" b="1" i="1">
                <a:latin typeface="Times New Roman"/>
                <a:cs typeface="Times New Roman"/>
              </a:rPr>
              <a:t>2</a:t>
            </a:r>
            <a:r>
              <a:rPr dirty="0" smtClean="0" sz="1400" spc="0" b="1" i="1">
                <a:latin typeface="Times New Roman"/>
                <a:cs typeface="Times New Roman"/>
              </a:rPr>
              <a:t>):-</a:t>
            </a:r>
            <a:r>
              <a:rPr dirty="0" smtClean="0" sz="1400" spc="-1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W</a:t>
            </a:r>
            <a:r>
              <a:rPr dirty="0" smtClean="0" sz="1400" spc="-10" b="1" i="1">
                <a:latin typeface="Times New Roman"/>
                <a:cs typeface="Times New Roman"/>
              </a:rPr>
              <a:t>r</a:t>
            </a:r>
            <a:r>
              <a:rPr dirty="0" smtClean="0" sz="1400" spc="0" b="1" i="1">
                <a:latin typeface="Times New Roman"/>
                <a:cs typeface="Times New Roman"/>
              </a:rPr>
              <a:t>i</a:t>
            </a: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0" b="1" i="1">
                <a:latin typeface="Times New Roman"/>
                <a:cs typeface="Times New Roman"/>
              </a:rPr>
              <a:t>e a C</a:t>
            </a:r>
            <a:r>
              <a:rPr dirty="0" smtClean="0" sz="1400" spc="-10" b="1" i="1">
                <a:latin typeface="Times New Roman"/>
                <a:cs typeface="Times New Roman"/>
              </a:rPr>
              <a:t>+</a:t>
            </a:r>
            <a:r>
              <a:rPr dirty="0" smtClean="0" sz="1400" spc="0" b="1" i="1">
                <a:latin typeface="Times New Roman"/>
                <a:cs typeface="Times New Roman"/>
              </a:rPr>
              <a:t>+ </a:t>
            </a:r>
            <a:r>
              <a:rPr dirty="0" smtClean="0" sz="1400" spc="-10" b="1" i="1">
                <a:latin typeface="Times New Roman"/>
                <a:cs typeface="Times New Roman"/>
              </a:rPr>
              <a:t>p</a:t>
            </a:r>
            <a:r>
              <a:rPr dirty="0" smtClean="0" sz="1400" spc="0" b="1" i="1">
                <a:latin typeface="Times New Roman"/>
                <a:cs typeface="Times New Roman"/>
              </a:rPr>
              <a:t>r</a:t>
            </a:r>
            <a:r>
              <a:rPr dirty="0" smtClean="0" sz="1400" spc="-10" b="1" i="1">
                <a:latin typeface="Times New Roman"/>
                <a:cs typeface="Times New Roman"/>
              </a:rPr>
              <a:t>o</a:t>
            </a:r>
            <a:r>
              <a:rPr dirty="0" smtClean="0" sz="1400" spc="-10" b="1" i="1">
                <a:latin typeface="Times New Roman"/>
                <a:cs typeface="Times New Roman"/>
              </a:rPr>
              <a:t>g</a:t>
            </a:r>
            <a:r>
              <a:rPr dirty="0" smtClean="0" sz="1400" spc="0" b="1" i="1">
                <a:latin typeface="Times New Roman"/>
                <a:cs typeface="Times New Roman"/>
              </a:rPr>
              <a:t>r</a:t>
            </a:r>
            <a:r>
              <a:rPr dirty="0" smtClean="0" sz="1400" spc="-20" b="1" i="1">
                <a:latin typeface="Times New Roman"/>
                <a:cs typeface="Times New Roman"/>
              </a:rPr>
              <a:t>a</a:t>
            </a:r>
            <a:r>
              <a:rPr dirty="0" smtClean="0" sz="1400" spc="0" b="1" i="1">
                <a:latin typeface="Times New Roman"/>
                <a:cs typeface="Times New Roman"/>
              </a:rPr>
              <a:t>m</a:t>
            </a:r>
            <a:r>
              <a:rPr dirty="0" smtClean="0" sz="1400" spc="5" b="1" i="1">
                <a:latin typeface="Times New Roman"/>
                <a:cs typeface="Times New Roman"/>
              </a:rPr>
              <a:t> </a:t>
            </a: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0" b="1" i="1">
                <a:latin typeface="Times New Roman"/>
                <a:cs typeface="Times New Roman"/>
              </a:rPr>
              <a:t>o</a:t>
            </a:r>
            <a:r>
              <a:rPr dirty="0" smtClean="0" sz="1400" spc="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r</a:t>
            </a:r>
            <a:r>
              <a:rPr dirty="0" smtClean="0" sz="1400" spc="-10" b="1" i="1">
                <a:latin typeface="Times New Roman"/>
                <a:cs typeface="Times New Roman"/>
              </a:rPr>
              <a:t>e</a:t>
            </a:r>
            <a:r>
              <a:rPr dirty="0" smtClean="0" sz="1400" spc="0" b="1" i="1">
                <a:latin typeface="Times New Roman"/>
                <a:cs typeface="Times New Roman"/>
              </a:rPr>
              <a:t>ad</a:t>
            </a:r>
            <a:r>
              <a:rPr dirty="0" smtClean="0" sz="1400" spc="-1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t</a:t>
            </a:r>
            <a:r>
              <a:rPr dirty="0" smtClean="0" sz="1400" spc="-15" b="1" i="1">
                <a:latin typeface="Times New Roman"/>
                <a:cs typeface="Times New Roman"/>
              </a:rPr>
              <a:t>w</a:t>
            </a:r>
            <a:r>
              <a:rPr dirty="0" smtClean="0" sz="1400" spc="0" b="1" i="1">
                <a:latin typeface="Times New Roman"/>
                <a:cs typeface="Times New Roman"/>
              </a:rPr>
              <a:t>o</a:t>
            </a:r>
            <a:r>
              <a:rPr dirty="0" smtClean="0" sz="1400" spc="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i</a:t>
            </a:r>
            <a:r>
              <a:rPr dirty="0" smtClean="0" sz="1400" spc="-10" b="1" i="1">
                <a:latin typeface="Times New Roman"/>
                <a:cs typeface="Times New Roman"/>
              </a:rPr>
              <a:t>n</a:t>
            </a:r>
            <a:r>
              <a:rPr dirty="0" smtClean="0" sz="1400" spc="0" b="1" i="1">
                <a:latin typeface="Times New Roman"/>
                <a:cs typeface="Times New Roman"/>
              </a:rPr>
              <a:t>t</a:t>
            </a:r>
            <a:r>
              <a:rPr dirty="0" smtClean="0" sz="1400" spc="-15" b="1" i="1">
                <a:latin typeface="Times New Roman"/>
                <a:cs typeface="Times New Roman"/>
              </a:rPr>
              <a:t>e</a:t>
            </a:r>
            <a:r>
              <a:rPr dirty="0" smtClean="0" sz="1400" spc="0" b="1" i="1">
                <a:latin typeface="Times New Roman"/>
                <a:cs typeface="Times New Roman"/>
              </a:rPr>
              <a:t>ger</a:t>
            </a:r>
            <a:r>
              <a:rPr dirty="0" smtClean="0" sz="1400" spc="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n</a:t>
            </a:r>
            <a:r>
              <a:rPr dirty="0" smtClean="0" sz="1400" spc="-30" b="1" i="1">
                <a:latin typeface="Times New Roman"/>
                <a:cs typeface="Times New Roman"/>
              </a:rPr>
              <a:t>u</a:t>
            </a:r>
            <a:r>
              <a:rPr dirty="0" smtClean="0" sz="1400" spc="20" b="1" i="1">
                <a:latin typeface="Times New Roman"/>
                <a:cs typeface="Times New Roman"/>
              </a:rPr>
              <a:t>m</a:t>
            </a:r>
            <a:r>
              <a:rPr dirty="0" smtClean="0" sz="1400" spc="-20" b="1" i="1">
                <a:latin typeface="Times New Roman"/>
                <a:cs typeface="Times New Roman"/>
              </a:rPr>
              <a:t>b</a:t>
            </a:r>
            <a:r>
              <a:rPr dirty="0" smtClean="0" sz="1400" spc="0" b="1" i="1">
                <a:latin typeface="Times New Roman"/>
                <a:cs typeface="Times New Roman"/>
              </a:rPr>
              <a:t>e</a:t>
            </a:r>
            <a:r>
              <a:rPr dirty="0" smtClean="0" sz="1400" spc="5" b="1" i="1">
                <a:latin typeface="Times New Roman"/>
                <a:cs typeface="Times New Roman"/>
              </a:rPr>
              <a:t>r</a:t>
            </a:r>
            <a:r>
              <a:rPr dirty="0" smtClean="0" sz="1400" spc="0" b="1" i="1">
                <a:latin typeface="Times New Roman"/>
                <a:cs typeface="Times New Roman"/>
              </a:rPr>
              <a:t>s,</a:t>
            </a:r>
            <a:r>
              <a:rPr dirty="0" smtClean="0" sz="1400" spc="-20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then </a:t>
            </a:r>
            <a:r>
              <a:rPr dirty="0" smtClean="0" sz="1400" spc="-20" b="1" i="1">
                <a:latin typeface="Times New Roman"/>
                <a:cs typeface="Times New Roman"/>
              </a:rPr>
              <a:t>f</a:t>
            </a:r>
            <a:r>
              <a:rPr dirty="0" smtClean="0" sz="1400" spc="0" b="1" i="1">
                <a:latin typeface="Times New Roman"/>
                <a:cs typeface="Times New Roman"/>
              </a:rPr>
              <a:t>ind</a:t>
            </a:r>
            <a:r>
              <a:rPr dirty="0" smtClean="0" sz="1400" spc="0" b="1" i="1">
                <a:latin typeface="Times New Roman"/>
                <a:cs typeface="Times New Roman"/>
              </a:rPr>
              <a:t> the</a:t>
            </a:r>
            <a:r>
              <a:rPr dirty="0" smtClean="0" sz="1400" spc="-10" b="1" i="1">
                <a:latin typeface="Times New Roman"/>
                <a:cs typeface="Times New Roman"/>
              </a:rPr>
              <a:t>i</a:t>
            </a:r>
            <a:r>
              <a:rPr dirty="0" smtClean="0" sz="1400" spc="0" b="1" i="1">
                <a:latin typeface="Times New Roman"/>
                <a:cs typeface="Times New Roman"/>
              </a:rPr>
              <a:t>r</a:t>
            </a:r>
            <a:r>
              <a:rPr dirty="0" smtClean="0" sz="1400" spc="-1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s</a:t>
            </a:r>
            <a:r>
              <a:rPr dirty="0" smtClean="0" sz="1400" spc="-30" b="1" i="1">
                <a:latin typeface="Times New Roman"/>
                <a:cs typeface="Times New Roman"/>
              </a:rPr>
              <a:t>u</a:t>
            </a:r>
            <a:r>
              <a:rPr dirty="0" smtClean="0" sz="1400" spc="20" b="1" i="1">
                <a:latin typeface="Times New Roman"/>
                <a:cs typeface="Times New Roman"/>
              </a:rPr>
              <a:t>m</a:t>
            </a:r>
            <a:r>
              <a:rPr dirty="0" smtClean="0" sz="1400" spc="0" b="1" i="1">
                <a:latin typeface="Times New Roman"/>
                <a:cs typeface="Times New Roman"/>
              </a:rPr>
              <a:t>?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 b="1" i="1">
                <a:latin typeface="Times New Roman"/>
                <a:cs typeface="Times New Roman"/>
              </a:rPr>
              <a:t>Sol</a:t>
            </a:r>
            <a:r>
              <a:rPr dirty="0" smtClean="0" sz="1400" spc="-15" b="1" i="1">
                <a:latin typeface="Times New Roman"/>
                <a:cs typeface="Times New Roman"/>
              </a:rPr>
              <a:t>u</a:t>
            </a: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0" b="1" i="1">
                <a:latin typeface="Times New Roman"/>
                <a:cs typeface="Times New Roman"/>
              </a:rPr>
              <a:t>ion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dirty="0" smtClean="0" sz="1400">
                <a:latin typeface="Andalus"/>
                <a:cs typeface="Andalus"/>
              </a:rPr>
              <a:t>#i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-10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ude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&lt;iostr</a:t>
            </a:r>
            <a:r>
              <a:rPr dirty="0" smtClean="0" sz="1400" spc="-2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am</a:t>
            </a:r>
            <a:r>
              <a:rPr dirty="0" smtClean="0" sz="1400" spc="-10">
                <a:latin typeface="Andalus"/>
                <a:cs typeface="Andalus"/>
              </a:rPr>
              <a:t>.</a:t>
            </a:r>
            <a:r>
              <a:rPr dirty="0" smtClean="0" sz="1400" spc="0">
                <a:latin typeface="Andalus"/>
                <a:cs typeface="Andalus"/>
              </a:rPr>
              <a:t>h&gt;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m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()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{</a:t>
            </a:r>
            <a:endParaRPr sz="1400">
              <a:latin typeface="Andalus"/>
              <a:cs typeface="Andalus"/>
            </a:endParaRPr>
          </a:p>
          <a:p>
            <a:pPr marL="13970" marR="3263265">
              <a:lnSpc>
                <a:spcPct val="191800"/>
              </a:lnSpc>
              <a:spcBef>
                <a:spcPts val="305"/>
              </a:spcBef>
            </a:pPr>
            <a:r>
              <a:rPr dirty="0" smtClean="0" sz="140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t 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nt</a:t>
            </a:r>
            <a:r>
              <a:rPr dirty="0" smtClean="0" sz="1400" spc="-2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ge</a:t>
            </a:r>
            <a:r>
              <a:rPr dirty="0" smtClean="0" sz="1400" spc="-1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1,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nt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ge</a:t>
            </a:r>
            <a:r>
              <a:rPr dirty="0" smtClean="0" sz="1400" spc="-20">
                <a:latin typeface="Andalus"/>
                <a:cs typeface="Andalus"/>
              </a:rPr>
              <a:t>r</a:t>
            </a:r>
            <a:r>
              <a:rPr dirty="0" smtClean="0" sz="1400" spc="0">
                <a:latin typeface="Andalus"/>
                <a:cs typeface="Andalus"/>
              </a:rPr>
              <a:t>2, s</a:t>
            </a:r>
            <a:r>
              <a:rPr dirty="0" smtClean="0" sz="1400" spc="-10">
                <a:latin typeface="Andalus"/>
                <a:cs typeface="Andalus"/>
              </a:rPr>
              <a:t>u</a:t>
            </a:r>
            <a:r>
              <a:rPr dirty="0" smtClean="0" sz="1400" spc="0">
                <a:latin typeface="Andalus"/>
                <a:cs typeface="Andalus"/>
              </a:rPr>
              <a:t>m;</a:t>
            </a:r>
            <a:r>
              <a:rPr dirty="0" smtClean="0" sz="1400" spc="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c</a:t>
            </a:r>
            <a:r>
              <a:rPr dirty="0" smtClean="0" sz="1400" spc="0">
                <a:latin typeface="Calibri"/>
                <a:cs typeface="Calibri"/>
              </a:rPr>
              <a:t>out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&lt;&lt;</a:t>
            </a:r>
            <a:r>
              <a:rPr dirty="0" smtClean="0" sz="1400" spc="-1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"E</a:t>
            </a:r>
            <a:r>
              <a:rPr dirty="0" smtClean="0" sz="1400" spc="-10">
                <a:latin typeface="Calibri"/>
                <a:cs typeface="Calibri"/>
              </a:rPr>
              <a:t>n</a:t>
            </a:r>
            <a:r>
              <a:rPr dirty="0" smtClean="0" sz="1400" spc="0">
                <a:latin typeface="Calibri"/>
                <a:cs typeface="Calibri"/>
              </a:rPr>
              <a:t>t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r fir</a:t>
            </a:r>
            <a:r>
              <a:rPr dirty="0" smtClean="0" sz="1400" spc="5">
                <a:latin typeface="Calibri"/>
                <a:cs typeface="Calibri"/>
              </a:rPr>
              <a:t>s</a:t>
            </a:r>
            <a:r>
              <a:rPr dirty="0" smtClean="0" sz="1400" spc="0">
                <a:latin typeface="Calibri"/>
                <a:cs typeface="Calibri"/>
              </a:rPr>
              <a:t>t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i</a:t>
            </a:r>
            <a:r>
              <a:rPr dirty="0" smtClean="0" sz="1400" spc="5">
                <a:latin typeface="Calibri"/>
                <a:cs typeface="Calibri"/>
              </a:rPr>
              <a:t>n</a:t>
            </a:r>
            <a:r>
              <a:rPr dirty="0" smtClean="0" sz="1400" spc="0">
                <a:latin typeface="Calibri"/>
                <a:cs typeface="Calibri"/>
              </a:rPr>
              <a:t>t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g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5">
                <a:latin typeface="Calibri"/>
                <a:cs typeface="Calibri"/>
              </a:rPr>
              <a:t>r</a:t>
            </a:r>
            <a:r>
              <a:rPr dirty="0" smtClean="0" sz="1400" spc="-5">
                <a:latin typeface="Calibri"/>
                <a:cs typeface="Calibri"/>
              </a:rPr>
              <a:t>\</a:t>
            </a:r>
            <a:r>
              <a:rPr dirty="0" smtClean="0" sz="1400" spc="-10">
                <a:latin typeface="Calibri"/>
                <a:cs typeface="Calibri"/>
              </a:rPr>
              <a:t>n</a:t>
            </a:r>
            <a:r>
              <a:rPr dirty="0" smtClean="0" sz="1400" spc="0">
                <a:latin typeface="Calibri"/>
                <a:cs typeface="Calibri"/>
              </a:rPr>
              <a:t>";</a:t>
            </a:r>
            <a:r>
              <a:rPr dirty="0" smtClean="0" sz="1400" spc="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c</a:t>
            </a:r>
            <a:r>
              <a:rPr dirty="0" smtClean="0" sz="1400" spc="0">
                <a:latin typeface="Calibri"/>
                <a:cs typeface="Calibri"/>
              </a:rPr>
              <a:t>in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&gt;&gt;</a:t>
            </a:r>
            <a:r>
              <a:rPr dirty="0" smtClean="0" sz="1400" spc="-1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i</a:t>
            </a:r>
            <a:r>
              <a:rPr dirty="0" smtClean="0" sz="1400" spc="5">
                <a:latin typeface="Calibri"/>
                <a:cs typeface="Calibri"/>
              </a:rPr>
              <a:t>n</a:t>
            </a:r>
            <a:r>
              <a:rPr dirty="0" smtClean="0" sz="1400" spc="0">
                <a:latin typeface="Calibri"/>
                <a:cs typeface="Calibri"/>
              </a:rPr>
              <a:t>t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g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r1;</a:t>
            </a:r>
            <a:endParaRPr sz="1400">
              <a:latin typeface="Calibri"/>
              <a:cs typeface="Calibri"/>
            </a:endParaRPr>
          </a:p>
          <a:p>
            <a:pPr marL="13970" marR="3037840">
              <a:lnSpc>
                <a:spcPts val="3110"/>
              </a:lnSpc>
              <a:spcBef>
                <a:spcPts val="340"/>
              </a:spcBef>
            </a:pPr>
            <a:r>
              <a:rPr dirty="0" smtClean="0" sz="1400" spc="-10">
                <a:latin typeface="Calibri"/>
                <a:cs typeface="Calibri"/>
              </a:rPr>
              <a:t>c</a:t>
            </a:r>
            <a:r>
              <a:rPr dirty="0" smtClean="0" sz="1400" spc="0">
                <a:latin typeface="Calibri"/>
                <a:cs typeface="Calibri"/>
              </a:rPr>
              <a:t>out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&lt;&lt;</a:t>
            </a:r>
            <a:r>
              <a:rPr dirty="0" smtClean="0" sz="1400" spc="-1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"E</a:t>
            </a:r>
            <a:r>
              <a:rPr dirty="0" smtClean="0" sz="1400" spc="-10">
                <a:latin typeface="Calibri"/>
                <a:cs typeface="Calibri"/>
              </a:rPr>
              <a:t>n</a:t>
            </a:r>
            <a:r>
              <a:rPr dirty="0" smtClean="0" sz="1400" spc="0">
                <a:latin typeface="Calibri"/>
                <a:cs typeface="Calibri"/>
              </a:rPr>
              <a:t>t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r se</a:t>
            </a:r>
            <a:r>
              <a:rPr dirty="0" smtClean="0" sz="1400" spc="-10">
                <a:latin typeface="Calibri"/>
                <a:cs typeface="Calibri"/>
              </a:rPr>
              <a:t>c</a:t>
            </a:r>
            <a:r>
              <a:rPr dirty="0" smtClean="0" sz="1400" spc="0">
                <a:latin typeface="Calibri"/>
                <a:cs typeface="Calibri"/>
              </a:rPr>
              <a:t>o</a:t>
            </a:r>
            <a:r>
              <a:rPr dirty="0" smtClean="0" sz="1400" spc="5">
                <a:latin typeface="Calibri"/>
                <a:cs typeface="Calibri"/>
              </a:rPr>
              <a:t>n</a:t>
            </a:r>
            <a:r>
              <a:rPr dirty="0" smtClean="0" sz="1400" spc="0">
                <a:latin typeface="Calibri"/>
                <a:cs typeface="Calibri"/>
              </a:rPr>
              <a:t>d</a:t>
            </a:r>
            <a:r>
              <a:rPr dirty="0" smtClean="0" sz="1400" spc="-1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in</a:t>
            </a:r>
            <a:r>
              <a:rPr dirty="0" smtClean="0" sz="1400" spc="-10">
                <a:latin typeface="Calibri"/>
                <a:cs typeface="Calibri"/>
              </a:rPr>
              <a:t>t</a:t>
            </a:r>
            <a:r>
              <a:rPr dirty="0" smtClean="0" sz="1400" spc="0">
                <a:latin typeface="Calibri"/>
                <a:cs typeface="Calibri"/>
              </a:rPr>
              <a:t>e</a:t>
            </a:r>
            <a:r>
              <a:rPr dirty="0" smtClean="0" sz="1400" spc="-5">
                <a:latin typeface="Calibri"/>
                <a:cs typeface="Calibri"/>
              </a:rPr>
              <a:t>g</a:t>
            </a:r>
            <a:r>
              <a:rPr dirty="0" smtClean="0" sz="1400" spc="0">
                <a:latin typeface="Calibri"/>
                <a:cs typeface="Calibri"/>
              </a:rPr>
              <a:t>e</a:t>
            </a:r>
            <a:r>
              <a:rPr dirty="0" smtClean="0" sz="1400" spc="5">
                <a:latin typeface="Calibri"/>
                <a:cs typeface="Calibri"/>
              </a:rPr>
              <a:t>r</a:t>
            </a:r>
            <a:r>
              <a:rPr dirty="0" smtClean="0" sz="1400" spc="-5">
                <a:latin typeface="Calibri"/>
                <a:cs typeface="Calibri"/>
              </a:rPr>
              <a:t>\</a:t>
            </a:r>
            <a:r>
              <a:rPr dirty="0" smtClean="0" sz="1400" spc="-10">
                <a:latin typeface="Calibri"/>
                <a:cs typeface="Calibri"/>
              </a:rPr>
              <a:t>n</a:t>
            </a:r>
            <a:r>
              <a:rPr dirty="0" smtClean="0" sz="1400" spc="0">
                <a:latin typeface="Calibri"/>
                <a:cs typeface="Calibri"/>
              </a:rPr>
              <a:t>";</a:t>
            </a:r>
            <a:r>
              <a:rPr dirty="0" smtClean="0" sz="1400" spc="0">
                <a:latin typeface="Calibri"/>
                <a:cs typeface="Calibri"/>
              </a:rPr>
              <a:t> </a:t>
            </a:r>
            <a:r>
              <a:rPr dirty="0" smtClean="0" sz="1400" spc="-10">
                <a:latin typeface="Calibri"/>
                <a:cs typeface="Calibri"/>
              </a:rPr>
              <a:t>c</a:t>
            </a:r>
            <a:r>
              <a:rPr dirty="0" smtClean="0" sz="1400" spc="0">
                <a:latin typeface="Calibri"/>
                <a:cs typeface="Calibri"/>
              </a:rPr>
              <a:t>in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&gt;&gt;</a:t>
            </a:r>
            <a:r>
              <a:rPr dirty="0" smtClean="0" sz="1400" spc="-1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i</a:t>
            </a:r>
            <a:r>
              <a:rPr dirty="0" smtClean="0" sz="1400" spc="5">
                <a:latin typeface="Calibri"/>
                <a:cs typeface="Calibri"/>
              </a:rPr>
              <a:t>n</a:t>
            </a:r>
            <a:r>
              <a:rPr dirty="0" smtClean="0" sz="1400" spc="0">
                <a:latin typeface="Calibri"/>
                <a:cs typeface="Calibri"/>
              </a:rPr>
              <a:t>t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g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r2;</a:t>
            </a:r>
            <a:endParaRPr sz="1400">
              <a:latin typeface="Calibri"/>
              <a:cs typeface="Calibri"/>
            </a:endParaRPr>
          </a:p>
          <a:p>
            <a:pPr>
              <a:lnSpc>
                <a:spcPts val="1000"/>
              </a:lnSpc>
              <a:spcBef>
                <a:spcPts val="86"/>
              </a:spcBef>
            </a:pPr>
            <a:endParaRPr sz="1000"/>
          </a:p>
          <a:p>
            <a:pPr marL="13970">
              <a:lnSpc>
                <a:spcPct val="100000"/>
              </a:lnSpc>
            </a:pPr>
            <a:r>
              <a:rPr dirty="0" smtClean="0" sz="1400">
                <a:latin typeface="Calibri"/>
                <a:cs typeface="Calibri"/>
              </a:rPr>
              <a:t>sum</a:t>
            </a:r>
            <a:r>
              <a:rPr dirty="0" smtClean="0" sz="1400" spc="-1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=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in</a:t>
            </a:r>
            <a:r>
              <a:rPr dirty="0" smtClean="0" sz="1400" spc="-10">
                <a:latin typeface="Calibri"/>
                <a:cs typeface="Calibri"/>
              </a:rPr>
              <a:t>t</a:t>
            </a:r>
            <a:r>
              <a:rPr dirty="0" smtClean="0" sz="1400" spc="0">
                <a:latin typeface="Calibri"/>
                <a:cs typeface="Calibri"/>
              </a:rPr>
              <a:t>e</a:t>
            </a:r>
            <a:r>
              <a:rPr dirty="0" smtClean="0" sz="1400" spc="-5">
                <a:latin typeface="Calibri"/>
                <a:cs typeface="Calibri"/>
              </a:rPr>
              <a:t>g</a:t>
            </a:r>
            <a:r>
              <a:rPr dirty="0" smtClean="0" sz="1400" spc="0">
                <a:latin typeface="Calibri"/>
                <a:cs typeface="Calibri"/>
              </a:rPr>
              <a:t>er1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+ in</a:t>
            </a:r>
            <a:r>
              <a:rPr dirty="0" smtClean="0" sz="1400" spc="-10">
                <a:latin typeface="Calibri"/>
                <a:cs typeface="Calibri"/>
              </a:rPr>
              <a:t>t</a:t>
            </a:r>
            <a:r>
              <a:rPr dirty="0" smtClean="0" sz="1400" spc="5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g</a:t>
            </a:r>
            <a:r>
              <a:rPr dirty="0" smtClean="0" sz="1400" spc="-5">
                <a:latin typeface="Calibri"/>
                <a:cs typeface="Calibri"/>
              </a:rPr>
              <a:t>e</a:t>
            </a:r>
            <a:r>
              <a:rPr dirty="0" smtClean="0" sz="1400" spc="0">
                <a:latin typeface="Calibri"/>
                <a:cs typeface="Calibri"/>
              </a:rPr>
              <a:t>r2;</a:t>
            </a:r>
            <a:endParaRPr sz="1400">
              <a:latin typeface="Calibri"/>
              <a:cs typeface="Calibri"/>
            </a:endParaRPr>
          </a:p>
          <a:p>
            <a:pPr marL="13970" marR="3017520" indent="39370">
              <a:lnSpc>
                <a:spcPct val="185000"/>
              </a:lnSpc>
            </a:pPr>
            <a:r>
              <a:rPr dirty="0" smtClean="0" sz="1400" spc="-10">
                <a:latin typeface="Calibri"/>
                <a:cs typeface="Calibri"/>
              </a:rPr>
              <a:t>c</a:t>
            </a:r>
            <a:r>
              <a:rPr dirty="0" smtClean="0" sz="1400" spc="0">
                <a:latin typeface="Calibri"/>
                <a:cs typeface="Calibri"/>
              </a:rPr>
              <a:t>out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&lt;&lt;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"S</a:t>
            </a:r>
            <a:r>
              <a:rPr dirty="0" smtClean="0" sz="1400" spc="-10">
                <a:latin typeface="Calibri"/>
                <a:cs typeface="Calibri"/>
              </a:rPr>
              <a:t>u</a:t>
            </a:r>
            <a:r>
              <a:rPr dirty="0" smtClean="0" sz="1400" spc="0">
                <a:latin typeface="Calibri"/>
                <a:cs typeface="Calibri"/>
              </a:rPr>
              <a:t>m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is "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&lt;&lt;</a:t>
            </a:r>
            <a:r>
              <a:rPr dirty="0" smtClean="0" sz="1400" spc="-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sum</a:t>
            </a:r>
            <a:r>
              <a:rPr dirty="0" smtClean="0" sz="1400" spc="-1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&lt;&lt;</a:t>
            </a:r>
            <a:r>
              <a:rPr dirty="0" smtClean="0" sz="1400" spc="-15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endl;</a:t>
            </a:r>
            <a:r>
              <a:rPr dirty="0" smtClean="0" sz="1400" spc="0">
                <a:latin typeface="Calibri"/>
                <a:cs typeface="Calibri"/>
              </a:rPr>
              <a:t> ret</a:t>
            </a:r>
            <a:r>
              <a:rPr dirty="0" smtClean="0" sz="1400" spc="-10">
                <a:latin typeface="Calibri"/>
                <a:cs typeface="Calibri"/>
              </a:rPr>
              <a:t>u</a:t>
            </a:r>
            <a:r>
              <a:rPr dirty="0" smtClean="0" sz="1400" spc="0">
                <a:latin typeface="Calibri"/>
                <a:cs typeface="Calibri"/>
              </a:rPr>
              <a:t>rn</a:t>
            </a:r>
            <a:r>
              <a:rPr dirty="0" smtClean="0" sz="1400" spc="-10">
                <a:latin typeface="Calibri"/>
                <a:cs typeface="Calibri"/>
              </a:rPr>
              <a:t> </a:t>
            </a:r>
            <a:r>
              <a:rPr dirty="0" smtClean="0" sz="1400" spc="0">
                <a:latin typeface="Calibri"/>
                <a:cs typeface="Calibri"/>
              </a:rPr>
              <a:t>0;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638679" y="1367408"/>
            <a:ext cx="2055368" cy="2616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919480" y="1629155"/>
            <a:ext cx="5513705" cy="4170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919480" y="2864103"/>
            <a:ext cx="5514975" cy="164020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04800" y="307847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310895" y="310895"/>
            <a:ext cx="24383" cy="6096"/>
          </a:xfrm>
          <a:custGeom>
            <a:avLst/>
            <a:gdLst/>
            <a:ahLst/>
            <a:cxnLst/>
            <a:rect l="l" t="t" r="r" b="b"/>
            <a:pathLst>
              <a:path w="24383" h="6096">
                <a:moveTo>
                  <a:pt x="0" y="3048"/>
                </a:moveTo>
                <a:lnTo>
                  <a:pt x="24383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316991" y="320039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 h="0">
                <a:moveTo>
                  <a:pt x="0" y="0"/>
                </a:moveTo>
                <a:lnTo>
                  <a:pt x="692785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323088" y="323087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29184" y="332231"/>
            <a:ext cx="6903465" cy="0"/>
          </a:xfrm>
          <a:custGeom>
            <a:avLst/>
            <a:gdLst/>
            <a:ahLst/>
            <a:cxnLst/>
            <a:rect l="l" t="t" r="r" b="b"/>
            <a:pathLst>
              <a:path w="6903465" h="0">
                <a:moveTo>
                  <a:pt x="0" y="0"/>
                </a:moveTo>
                <a:lnTo>
                  <a:pt x="6903465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7244842" y="310895"/>
            <a:ext cx="6095" cy="24383"/>
          </a:xfrm>
          <a:custGeom>
            <a:avLst/>
            <a:gdLst/>
            <a:ahLst/>
            <a:cxnLst/>
            <a:rect l="l" t="t" r="r" b="b"/>
            <a:pathLst>
              <a:path w="6095" h="24383">
                <a:moveTo>
                  <a:pt x="0" y="12191"/>
                </a:moveTo>
                <a:lnTo>
                  <a:pt x="6095" y="12191"/>
                </a:lnTo>
              </a:path>
            </a:pathLst>
          </a:custGeom>
          <a:ln w="25653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7226554" y="310895"/>
            <a:ext cx="24383" cy="6096"/>
          </a:xfrm>
          <a:custGeom>
            <a:avLst/>
            <a:gdLst/>
            <a:ahLst/>
            <a:cxnLst/>
            <a:rect l="l" t="t" r="r" b="b"/>
            <a:pathLst>
              <a:path w="24383" h="6096">
                <a:moveTo>
                  <a:pt x="0" y="3048"/>
                </a:moveTo>
                <a:lnTo>
                  <a:pt x="24383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307847" y="301751"/>
            <a:ext cx="0" cy="10090099"/>
          </a:xfrm>
          <a:custGeom>
            <a:avLst/>
            <a:gdLst/>
            <a:ahLst/>
            <a:cxnLst/>
            <a:rect l="l" t="t" r="r" b="b"/>
            <a:pathLst>
              <a:path w="0" h="10090099">
                <a:moveTo>
                  <a:pt x="0" y="0"/>
                </a:moveTo>
                <a:lnTo>
                  <a:pt x="0" y="1009009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313943" y="307847"/>
            <a:ext cx="0" cy="10077907"/>
          </a:xfrm>
          <a:custGeom>
            <a:avLst/>
            <a:gdLst/>
            <a:ahLst/>
            <a:cxnLst/>
            <a:rect l="l" t="t" r="r" b="b"/>
            <a:pathLst>
              <a:path w="0" h="10077907">
                <a:moveTo>
                  <a:pt x="0" y="0"/>
                </a:moveTo>
                <a:lnTo>
                  <a:pt x="0" y="1007790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320040" y="313943"/>
            <a:ext cx="0" cy="10065715"/>
          </a:xfrm>
          <a:custGeom>
            <a:avLst/>
            <a:gdLst/>
            <a:ahLst/>
            <a:cxnLst/>
            <a:rect l="l" t="t" r="r" b="b"/>
            <a:pathLst>
              <a:path w="0" h="10065715">
                <a:moveTo>
                  <a:pt x="0" y="0"/>
                </a:moveTo>
                <a:lnTo>
                  <a:pt x="0" y="1006571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326136" y="320039"/>
            <a:ext cx="0" cy="10053523"/>
          </a:xfrm>
          <a:custGeom>
            <a:avLst/>
            <a:gdLst/>
            <a:ahLst/>
            <a:cxnLst/>
            <a:rect l="l" t="t" r="r" b="b"/>
            <a:pathLst>
              <a:path w="0" h="10053523">
                <a:moveTo>
                  <a:pt x="0" y="0"/>
                </a:moveTo>
                <a:lnTo>
                  <a:pt x="0" y="10053523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332231" y="335228"/>
            <a:ext cx="0" cy="10023094"/>
          </a:xfrm>
          <a:custGeom>
            <a:avLst/>
            <a:gdLst/>
            <a:ahLst/>
            <a:cxnLst/>
            <a:rect l="l" t="t" r="r" b="b"/>
            <a:pathLst>
              <a:path w="0" h="10023094">
                <a:moveTo>
                  <a:pt x="0" y="0"/>
                </a:moveTo>
                <a:lnTo>
                  <a:pt x="0" y="10023094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7248207" y="301751"/>
            <a:ext cx="0" cy="10077907"/>
          </a:xfrm>
          <a:custGeom>
            <a:avLst/>
            <a:gdLst/>
            <a:ahLst/>
            <a:cxnLst/>
            <a:rect l="l" t="t" r="r" b="b"/>
            <a:pathLst>
              <a:path w="0" h="10077907">
                <a:moveTo>
                  <a:pt x="0" y="0"/>
                </a:moveTo>
                <a:lnTo>
                  <a:pt x="0" y="10077907"/>
                </a:lnTo>
              </a:path>
            </a:pathLst>
          </a:custGeom>
          <a:ln w="189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7239063" y="316992"/>
            <a:ext cx="0" cy="10077906"/>
          </a:xfrm>
          <a:custGeom>
            <a:avLst/>
            <a:gdLst/>
            <a:ahLst/>
            <a:cxnLst/>
            <a:rect l="l" t="t" r="r" b="b"/>
            <a:pathLst>
              <a:path w="0" h="10077906">
                <a:moveTo>
                  <a:pt x="0" y="0"/>
                </a:moveTo>
                <a:lnTo>
                  <a:pt x="0" y="10077906"/>
                </a:lnTo>
              </a:path>
            </a:pathLst>
          </a:custGeom>
          <a:ln w="2501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7247572" y="335228"/>
            <a:ext cx="0" cy="10056621"/>
          </a:xfrm>
          <a:custGeom>
            <a:avLst/>
            <a:gdLst/>
            <a:ahLst/>
            <a:cxnLst/>
            <a:rect l="l" t="t" r="r" b="b"/>
            <a:pathLst>
              <a:path w="0" h="10056621">
                <a:moveTo>
                  <a:pt x="0" y="0"/>
                </a:moveTo>
                <a:lnTo>
                  <a:pt x="0" y="10056621"/>
                </a:lnTo>
              </a:path>
            </a:pathLst>
          </a:custGeom>
          <a:ln w="189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7232967" y="320039"/>
            <a:ext cx="0" cy="10056570"/>
          </a:xfrm>
          <a:custGeom>
            <a:avLst/>
            <a:gdLst/>
            <a:ahLst/>
            <a:cxnLst/>
            <a:rect l="l" t="t" r="r" b="b"/>
            <a:pathLst>
              <a:path w="0" h="10056570">
                <a:moveTo>
                  <a:pt x="0" y="0"/>
                </a:moveTo>
                <a:lnTo>
                  <a:pt x="0" y="10056570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7235380" y="313943"/>
            <a:ext cx="0" cy="10044379"/>
          </a:xfrm>
          <a:custGeom>
            <a:avLst/>
            <a:gdLst/>
            <a:ahLst/>
            <a:cxnLst/>
            <a:rect l="l" t="t" r="r" b="b"/>
            <a:pathLst>
              <a:path w="0" h="10044379">
                <a:moveTo>
                  <a:pt x="0" y="0"/>
                </a:moveTo>
                <a:lnTo>
                  <a:pt x="0" y="10044379"/>
                </a:lnTo>
              </a:path>
            </a:pathLst>
          </a:custGeom>
          <a:ln w="189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304800" y="10385754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310895" y="10376611"/>
            <a:ext cx="24383" cy="6095"/>
          </a:xfrm>
          <a:custGeom>
            <a:avLst/>
            <a:gdLst/>
            <a:ahLst/>
            <a:cxnLst/>
            <a:rect l="l" t="t" r="r" b="b"/>
            <a:pathLst>
              <a:path w="24383" h="6095">
                <a:moveTo>
                  <a:pt x="0" y="3047"/>
                </a:moveTo>
                <a:lnTo>
                  <a:pt x="24383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316991" y="10373562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 h="0">
                <a:moveTo>
                  <a:pt x="0" y="0"/>
                </a:moveTo>
                <a:lnTo>
                  <a:pt x="692785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323088" y="10364418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329184" y="10361371"/>
            <a:ext cx="6903465" cy="0"/>
          </a:xfrm>
          <a:custGeom>
            <a:avLst/>
            <a:gdLst/>
            <a:ahLst/>
            <a:cxnLst/>
            <a:rect l="l" t="t" r="r" b="b"/>
            <a:pathLst>
              <a:path w="6903465" h="0">
                <a:moveTo>
                  <a:pt x="0" y="0"/>
                </a:moveTo>
                <a:lnTo>
                  <a:pt x="6903465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7244842" y="10358322"/>
            <a:ext cx="6095" cy="24384"/>
          </a:xfrm>
          <a:custGeom>
            <a:avLst/>
            <a:gdLst/>
            <a:ahLst/>
            <a:cxnLst/>
            <a:rect l="l" t="t" r="r" b="b"/>
            <a:pathLst>
              <a:path w="6095" h="24383">
                <a:moveTo>
                  <a:pt x="0" y="12191"/>
                </a:moveTo>
                <a:lnTo>
                  <a:pt x="6095" y="12191"/>
                </a:lnTo>
              </a:path>
            </a:pathLst>
          </a:custGeom>
          <a:ln w="2565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7232650" y="10358322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44716" y="439419"/>
            <a:ext cx="1116330" cy="1790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rial"/>
                <a:cs typeface="Arial"/>
              </a:rPr>
              <a:t>ت</a:t>
            </a:r>
            <a:r>
              <a:rPr dirty="0" smtClean="0" sz="1100" spc="-114">
                <a:latin typeface="Arial"/>
                <a:cs typeface="Arial"/>
              </a:rPr>
              <a:t>ا</a:t>
            </a:r>
            <a:r>
              <a:rPr dirty="0" smtClean="0" sz="1100" spc="-395">
                <a:latin typeface="Arial"/>
                <a:cs typeface="Arial"/>
              </a:rPr>
              <a:t>ب</a:t>
            </a:r>
            <a:r>
              <a:rPr dirty="0" smtClean="0" sz="1100" spc="-114">
                <a:latin typeface="Arial"/>
                <a:cs typeface="Arial"/>
              </a:rPr>
              <a:t>ساح</a:t>
            </a:r>
            <a:r>
              <a:rPr dirty="0" smtClean="0" sz="1100" spc="80">
                <a:latin typeface="Arial"/>
                <a:cs typeface="Arial"/>
              </a:rPr>
              <a:t> </a:t>
            </a:r>
            <a:r>
              <a:rPr dirty="0" smtClean="0" sz="1100" spc="5">
                <a:latin typeface="Arial"/>
                <a:cs typeface="Arial"/>
              </a:rPr>
              <a:t>\</a:t>
            </a:r>
            <a:r>
              <a:rPr dirty="0" smtClean="0" sz="1100" spc="-100">
                <a:latin typeface="Arial"/>
                <a:cs typeface="Arial"/>
              </a:rPr>
              <a:t>ىلولاا</a:t>
            </a:r>
            <a:r>
              <a:rPr dirty="0" smtClean="0" sz="1100" spc="5">
                <a:latin typeface="Arial"/>
                <a:cs typeface="Arial"/>
              </a:rPr>
              <a:t> </a:t>
            </a:r>
            <a:r>
              <a:rPr dirty="0" smtClean="0" sz="1100" spc="100">
                <a:latin typeface="Arial"/>
                <a:cs typeface="Arial"/>
              </a:rPr>
              <a:t>ة</a:t>
            </a:r>
            <a:r>
              <a:rPr dirty="0" smtClean="0" sz="1100" spc="-110">
                <a:latin typeface="Arial"/>
                <a:cs typeface="Arial"/>
              </a:rPr>
              <a:t>لحرملا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94934" y="439419"/>
            <a:ext cx="1115060" cy="1790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155">
                <a:latin typeface="Arial"/>
                <a:cs typeface="Arial"/>
              </a:rPr>
              <a:t>م</a:t>
            </a:r>
            <a:r>
              <a:rPr dirty="0" smtClean="0" sz="1100" spc="-300">
                <a:latin typeface="Arial"/>
                <a:cs typeface="Arial"/>
              </a:rPr>
              <a:t>ي</a:t>
            </a:r>
            <a:r>
              <a:rPr dirty="0" smtClean="0" sz="1100" spc="180">
                <a:latin typeface="Arial"/>
                <a:cs typeface="Arial"/>
              </a:rPr>
              <a:t>ه</a:t>
            </a:r>
            <a:r>
              <a:rPr dirty="0" smtClean="0" sz="1100" spc="-130">
                <a:latin typeface="Arial"/>
                <a:cs typeface="Arial"/>
              </a:rPr>
              <a:t>ار</a:t>
            </a:r>
            <a:r>
              <a:rPr dirty="0" smtClean="0" sz="1100" spc="-280">
                <a:latin typeface="Arial"/>
                <a:cs typeface="Arial"/>
              </a:rPr>
              <a:t>ب</a:t>
            </a:r>
            <a:r>
              <a:rPr dirty="0" smtClean="0" sz="1100" spc="0">
                <a:latin typeface="Arial"/>
                <a:cs typeface="Arial"/>
              </a:rPr>
              <a:t>ا ب</a:t>
            </a:r>
            <a:r>
              <a:rPr dirty="0" smtClean="0" sz="1100" spc="-100">
                <a:latin typeface="Arial"/>
                <a:cs typeface="Arial"/>
              </a:rPr>
              <a:t>حاص</a:t>
            </a:r>
            <a:r>
              <a:rPr dirty="0" smtClean="0" sz="1100" spc="5">
                <a:latin typeface="Arial"/>
                <a:cs typeface="Arial"/>
              </a:rPr>
              <a:t> </a:t>
            </a:r>
            <a:r>
              <a:rPr dirty="0" smtClean="0" sz="1100" spc="-80">
                <a:latin typeface="Arial"/>
                <a:cs typeface="Arial"/>
              </a:rPr>
              <a:t>ةدا</a:t>
            </a:r>
            <a:r>
              <a:rPr dirty="0" smtClean="0" sz="1100" spc="-195">
                <a:latin typeface="Arial"/>
                <a:cs typeface="Arial"/>
              </a:rPr>
              <a:t>ي</a:t>
            </a:r>
            <a:r>
              <a:rPr dirty="0" smtClean="0" sz="1100" spc="55">
                <a:latin typeface="Arial"/>
                <a:cs typeface="Arial"/>
              </a:rPr>
              <a:t>م</a:t>
            </a:r>
            <a:r>
              <a:rPr dirty="0" smtClean="0" sz="1100" spc="55">
                <a:latin typeface="Arial"/>
                <a:cs typeface="Arial"/>
              </a:rPr>
              <a:t> م.م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8288" y="1165605"/>
            <a:ext cx="5215255" cy="3502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ts val="1610"/>
              </a:lnSpc>
            </a:pPr>
            <a:r>
              <a:rPr dirty="0" smtClean="0" sz="1400" b="1" i="1">
                <a:latin typeface="Times New Roman"/>
                <a:cs typeface="Times New Roman"/>
              </a:rPr>
              <a:t>E</a:t>
            </a:r>
            <a:r>
              <a:rPr dirty="0" smtClean="0" sz="1400" spc="-10" b="1" i="1">
                <a:latin typeface="Times New Roman"/>
                <a:cs typeface="Times New Roman"/>
              </a:rPr>
              <a:t>x</a:t>
            </a:r>
            <a:r>
              <a:rPr dirty="0" smtClean="0" sz="1400" spc="-20" b="1" i="1">
                <a:latin typeface="Times New Roman"/>
                <a:cs typeface="Times New Roman"/>
              </a:rPr>
              <a:t>a</a:t>
            </a:r>
            <a:r>
              <a:rPr dirty="0" smtClean="0" sz="1400" spc="20" b="1" i="1">
                <a:latin typeface="Times New Roman"/>
                <a:cs typeface="Times New Roman"/>
              </a:rPr>
              <a:t>m</a:t>
            </a:r>
            <a:r>
              <a:rPr dirty="0" smtClean="0" sz="1400" spc="-10" b="1" i="1">
                <a:latin typeface="Times New Roman"/>
                <a:cs typeface="Times New Roman"/>
              </a:rPr>
              <a:t>p</a:t>
            </a:r>
            <a:r>
              <a:rPr dirty="0" smtClean="0" sz="1400" spc="0" b="1" i="1">
                <a:latin typeface="Times New Roman"/>
                <a:cs typeface="Times New Roman"/>
              </a:rPr>
              <a:t>le</a:t>
            </a:r>
            <a:r>
              <a:rPr dirty="0" smtClean="0" sz="1400" spc="-10" b="1" i="1">
                <a:latin typeface="Times New Roman"/>
                <a:cs typeface="Times New Roman"/>
              </a:rPr>
              <a:t>(</a:t>
            </a:r>
            <a:r>
              <a:rPr dirty="0" smtClean="0" sz="1400" spc="5" b="1" i="1">
                <a:latin typeface="Times New Roman"/>
                <a:cs typeface="Times New Roman"/>
              </a:rPr>
              <a:t>3</a:t>
            </a:r>
            <a:r>
              <a:rPr dirty="0" smtClean="0" sz="1400" spc="0" b="1" i="1">
                <a:latin typeface="Times New Roman"/>
                <a:cs typeface="Times New Roman"/>
              </a:rPr>
              <a:t>):-</a:t>
            </a:r>
            <a:r>
              <a:rPr dirty="0" smtClean="0" sz="1400" spc="-5" b="1" i="1">
                <a:latin typeface="Times New Roman"/>
                <a:cs typeface="Times New Roman"/>
              </a:rPr>
              <a:t> </a:t>
            </a:r>
            <a:r>
              <a:rPr dirty="0" smtClean="0" sz="1400" spc="-15" b="1" i="1">
                <a:latin typeface="Times New Roman"/>
                <a:cs typeface="Times New Roman"/>
              </a:rPr>
              <a:t>w</a:t>
            </a:r>
            <a:r>
              <a:rPr dirty="0" smtClean="0" sz="1400" spc="-10" b="1" i="1">
                <a:latin typeface="Times New Roman"/>
                <a:cs typeface="Times New Roman"/>
              </a:rPr>
              <a:t>r</a:t>
            </a:r>
            <a:r>
              <a:rPr dirty="0" smtClean="0" sz="1400" spc="0" b="1" i="1">
                <a:latin typeface="Times New Roman"/>
                <a:cs typeface="Times New Roman"/>
              </a:rPr>
              <a:t>ite</a:t>
            </a:r>
            <a:r>
              <a:rPr dirty="0" smtClean="0" sz="1400" spc="-1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a</a:t>
            </a:r>
            <a:r>
              <a:rPr dirty="0" smtClean="0" sz="1400" spc="-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C++</a:t>
            </a:r>
            <a:r>
              <a:rPr dirty="0" smtClean="0" sz="1400" spc="-1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p</a:t>
            </a:r>
            <a:r>
              <a:rPr dirty="0" smtClean="0" sz="1400" spc="-10" b="1" i="1">
                <a:latin typeface="Times New Roman"/>
                <a:cs typeface="Times New Roman"/>
              </a:rPr>
              <a:t>r</a:t>
            </a:r>
            <a:r>
              <a:rPr dirty="0" smtClean="0" sz="1400" spc="0" b="1" i="1">
                <a:latin typeface="Times New Roman"/>
                <a:cs typeface="Times New Roman"/>
              </a:rPr>
              <a:t>o</a:t>
            </a:r>
            <a:r>
              <a:rPr dirty="0" smtClean="0" sz="1400" spc="-10" b="1" i="1">
                <a:latin typeface="Times New Roman"/>
                <a:cs typeface="Times New Roman"/>
              </a:rPr>
              <a:t>g</a:t>
            </a:r>
            <a:r>
              <a:rPr dirty="0" smtClean="0" sz="1400" spc="-10" b="1" i="1">
                <a:latin typeface="Times New Roman"/>
                <a:cs typeface="Times New Roman"/>
              </a:rPr>
              <a:t>r</a:t>
            </a:r>
            <a:r>
              <a:rPr dirty="0" smtClean="0" sz="1400" spc="-20" b="1" i="1">
                <a:latin typeface="Times New Roman"/>
                <a:cs typeface="Times New Roman"/>
              </a:rPr>
              <a:t>a</a:t>
            </a:r>
            <a:r>
              <a:rPr dirty="0" smtClean="0" sz="1400" spc="0" b="1" i="1">
                <a:latin typeface="Times New Roman"/>
                <a:cs typeface="Times New Roman"/>
              </a:rPr>
              <a:t>m</a:t>
            </a:r>
            <a:r>
              <a:rPr dirty="0" smtClean="0" sz="1400" spc="20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t</a:t>
            </a:r>
            <a:r>
              <a:rPr dirty="0" smtClean="0" sz="1400" spc="-10" b="1" i="1">
                <a:latin typeface="Times New Roman"/>
                <a:cs typeface="Times New Roman"/>
              </a:rPr>
              <a:t>h</a:t>
            </a:r>
            <a:r>
              <a:rPr dirty="0" smtClean="0" sz="1400" spc="-10" b="1" i="1">
                <a:latin typeface="Times New Roman"/>
                <a:cs typeface="Times New Roman"/>
              </a:rPr>
              <a:t>a</a:t>
            </a:r>
            <a:r>
              <a:rPr dirty="0" smtClean="0" sz="1400" spc="0" b="1" i="1">
                <a:latin typeface="Times New Roman"/>
                <a:cs typeface="Times New Roman"/>
              </a:rPr>
              <a:t>t</a:t>
            </a:r>
            <a:r>
              <a:rPr dirty="0" smtClean="0" sz="1400" spc="5" b="1" i="1">
                <a:latin typeface="Times New Roman"/>
                <a:cs typeface="Times New Roman"/>
              </a:rPr>
              <a:t> </a:t>
            </a:r>
            <a:r>
              <a:rPr dirty="0" smtClean="0" sz="1400" spc="-15" b="1" i="1">
                <a:latin typeface="Times New Roman"/>
                <a:cs typeface="Times New Roman"/>
              </a:rPr>
              <a:t>c</a:t>
            </a:r>
            <a:r>
              <a:rPr dirty="0" smtClean="0" sz="1400" spc="-20" b="1" i="1">
                <a:latin typeface="Times New Roman"/>
                <a:cs typeface="Times New Roman"/>
              </a:rPr>
              <a:t>o</a:t>
            </a:r>
            <a:r>
              <a:rPr dirty="0" smtClean="0" sz="1400" spc="20" b="1" i="1">
                <a:latin typeface="Times New Roman"/>
                <a:cs typeface="Times New Roman"/>
              </a:rPr>
              <a:t>m</a:t>
            </a:r>
            <a:r>
              <a:rPr dirty="0" smtClean="0" sz="1400" spc="-10" b="1" i="1">
                <a:latin typeface="Times New Roman"/>
                <a:cs typeface="Times New Roman"/>
              </a:rPr>
              <a:t>p</a:t>
            </a:r>
            <a:r>
              <a:rPr dirty="0" smtClean="0" sz="1400" spc="0" b="1" i="1">
                <a:latin typeface="Times New Roman"/>
                <a:cs typeface="Times New Roman"/>
              </a:rPr>
              <a:t>ut</a:t>
            </a:r>
            <a:r>
              <a:rPr dirty="0" smtClean="0" sz="1400" spc="-15" b="1" i="1">
                <a:latin typeface="Times New Roman"/>
                <a:cs typeface="Times New Roman"/>
              </a:rPr>
              <a:t>e</a:t>
            </a:r>
            <a:r>
              <a:rPr dirty="0" smtClean="0" sz="1400" spc="0" b="1" i="1">
                <a:latin typeface="Times New Roman"/>
                <a:cs typeface="Times New Roman"/>
              </a:rPr>
              <a:t>s</a:t>
            </a:r>
            <a:r>
              <a:rPr dirty="0" smtClean="0" sz="1400" spc="5" b="1" i="1">
                <a:latin typeface="Times New Roman"/>
                <a:cs typeface="Times New Roman"/>
              </a:rPr>
              <a:t> </a:t>
            </a: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0" b="1" i="1">
                <a:latin typeface="Times New Roman"/>
                <a:cs typeface="Times New Roman"/>
              </a:rPr>
              <a:t>he </a:t>
            </a:r>
            <a:r>
              <a:rPr dirty="0" smtClean="0" sz="1400" spc="-10" b="1" i="1">
                <a:latin typeface="Times New Roman"/>
                <a:cs typeface="Times New Roman"/>
              </a:rPr>
              <a:t>a</a:t>
            </a:r>
            <a:r>
              <a:rPr dirty="0" smtClean="0" sz="1400" spc="0" b="1" i="1">
                <a:latin typeface="Times New Roman"/>
                <a:cs typeface="Times New Roman"/>
              </a:rPr>
              <a:t>r</a:t>
            </a:r>
            <a:r>
              <a:rPr dirty="0" smtClean="0" sz="1400" spc="-15" b="1" i="1">
                <a:latin typeface="Times New Roman"/>
                <a:cs typeface="Times New Roman"/>
              </a:rPr>
              <a:t>e</a:t>
            </a:r>
            <a:r>
              <a:rPr dirty="0" smtClean="0" sz="1400" spc="0" b="1" i="1">
                <a:latin typeface="Times New Roman"/>
                <a:cs typeface="Times New Roman"/>
              </a:rPr>
              <a:t>a</a:t>
            </a:r>
            <a:r>
              <a:rPr dirty="0" smtClean="0" sz="1400" spc="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of</a:t>
            </a:r>
            <a:r>
              <a:rPr dirty="0" smtClean="0" sz="1400" spc="-1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re</a:t>
            </a:r>
            <a:r>
              <a:rPr dirty="0" smtClean="0" sz="1400" spc="-15" b="1" i="1">
                <a:latin typeface="Times New Roman"/>
                <a:cs typeface="Times New Roman"/>
              </a:rPr>
              <a:t>c</a:t>
            </a:r>
            <a:r>
              <a:rPr dirty="0" smtClean="0" sz="1400" spc="0" b="1" i="1">
                <a:latin typeface="Times New Roman"/>
                <a:cs typeface="Times New Roman"/>
              </a:rPr>
              <a:t>ta</a:t>
            </a:r>
            <a:r>
              <a:rPr dirty="0" smtClean="0" sz="1400" spc="-15" b="1" i="1">
                <a:latin typeface="Times New Roman"/>
                <a:cs typeface="Times New Roman"/>
              </a:rPr>
              <a:t>n</a:t>
            </a:r>
            <a:r>
              <a:rPr dirty="0" smtClean="0" sz="1400" spc="-10" b="1" i="1">
                <a:latin typeface="Times New Roman"/>
                <a:cs typeface="Times New Roman"/>
              </a:rPr>
              <a:t>g</a:t>
            </a:r>
            <a:r>
              <a:rPr dirty="0" smtClean="0" sz="1400" spc="0" b="1" i="1">
                <a:latin typeface="Times New Roman"/>
                <a:cs typeface="Times New Roman"/>
              </a:rPr>
              <a:t>le</a:t>
            </a:r>
            <a:r>
              <a:rPr dirty="0" smtClean="0" sz="1400" spc="0" b="1" i="1">
                <a:latin typeface="Times New Roman"/>
                <a:cs typeface="Times New Roman"/>
              </a:rPr>
              <a:t> with</a:t>
            </a:r>
            <a:r>
              <a:rPr dirty="0" smtClean="0" sz="1400" spc="-15" b="1" i="1">
                <a:latin typeface="Times New Roman"/>
                <a:cs typeface="Times New Roman"/>
              </a:rPr>
              <a:t> </a:t>
            </a:r>
            <a:r>
              <a:rPr dirty="0" smtClean="0" sz="1400" spc="-10" b="1" i="1">
                <a:latin typeface="Times New Roman"/>
                <a:cs typeface="Times New Roman"/>
              </a:rPr>
              <a:t>g</a:t>
            </a:r>
            <a:r>
              <a:rPr dirty="0" smtClean="0" sz="1400" spc="0" b="1" i="1">
                <a:latin typeface="Times New Roman"/>
                <a:cs typeface="Times New Roman"/>
              </a:rPr>
              <a:t>iven </a:t>
            </a:r>
            <a:r>
              <a:rPr dirty="0" smtClean="0" sz="1400" spc="-15" b="1" i="1">
                <a:latin typeface="Times New Roman"/>
                <a:cs typeface="Times New Roman"/>
              </a:rPr>
              <a:t>f</a:t>
            </a:r>
            <a:r>
              <a:rPr dirty="0" smtClean="0" sz="1400" spc="0" b="1" i="1">
                <a:latin typeface="Times New Roman"/>
                <a:cs typeface="Times New Roman"/>
              </a:rPr>
              <a:t>i</a:t>
            </a:r>
            <a:r>
              <a:rPr dirty="0" smtClean="0" sz="1400" spc="-10" b="1" i="1">
                <a:latin typeface="Times New Roman"/>
                <a:cs typeface="Times New Roman"/>
              </a:rPr>
              <a:t>x</a:t>
            </a:r>
            <a:r>
              <a:rPr dirty="0" smtClean="0" sz="1400" spc="0" b="1" i="1">
                <a:latin typeface="Times New Roman"/>
                <a:cs typeface="Times New Roman"/>
              </a:rPr>
              <a:t>ed </a:t>
            </a:r>
            <a:r>
              <a:rPr dirty="0" smtClean="0" sz="1400" spc="5" b="1" i="1">
                <a:latin typeface="Times New Roman"/>
                <a:cs typeface="Times New Roman"/>
              </a:rPr>
              <a:t> </a:t>
            </a:r>
            <a:r>
              <a:rPr dirty="0" smtClean="0" sz="1400" spc="-10" b="1" i="1">
                <a:latin typeface="Times New Roman"/>
                <a:cs typeface="Times New Roman"/>
              </a:rPr>
              <a:t>l</a:t>
            </a:r>
            <a:r>
              <a:rPr dirty="0" smtClean="0" sz="1400" spc="0" b="1" i="1">
                <a:latin typeface="Times New Roman"/>
                <a:cs typeface="Times New Roman"/>
              </a:rPr>
              <a:t>e</a:t>
            </a:r>
            <a:r>
              <a:rPr dirty="0" smtClean="0" sz="1400" spc="-15" b="1" i="1">
                <a:latin typeface="Times New Roman"/>
                <a:cs typeface="Times New Roman"/>
              </a:rPr>
              <a:t>n</a:t>
            </a:r>
            <a:r>
              <a:rPr dirty="0" smtClean="0" sz="1400" spc="0" b="1" i="1">
                <a:latin typeface="Times New Roman"/>
                <a:cs typeface="Times New Roman"/>
              </a:rPr>
              <a:t>gh a</a:t>
            </a:r>
            <a:r>
              <a:rPr dirty="0" smtClean="0" sz="1400" spc="-10" b="1" i="1">
                <a:latin typeface="Times New Roman"/>
                <a:cs typeface="Times New Roman"/>
              </a:rPr>
              <a:t>n</a:t>
            </a:r>
            <a:r>
              <a:rPr dirty="0" smtClean="0" sz="1400" spc="0" b="1" i="1">
                <a:latin typeface="Times New Roman"/>
                <a:cs typeface="Times New Roman"/>
              </a:rPr>
              <a:t>d</a:t>
            </a:r>
            <a:r>
              <a:rPr dirty="0" smtClean="0" sz="1400" spc="5" b="1" i="1">
                <a:latin typeface="Times New Roman"/>
                <a:cs typeface="Times New Roman"/>
              </a:rPr>
              <a:t> </a:t>
            </a:r>
            <a:r>
              <a:rPr dirty="0" smtClean="0" sz="1400" spc="-20" b="1" i="1">
                <a:latin typeface="Times New Roman"/>
                <a:cs typeface="Times New Roman"/>
              </a:rPr>
              <a:t>w</a:t>
            </a:r>
            <a:r>
              <a:rPr dirty="0" smtClean="0" sz="1400" spc="0" b="1" i="1">
                <a:latin typeface="Times New Roman"/>
                <a:cs typeface="Times New Roman"/>
              </a:rPr>
              <a:t>i</a:t>
            </a:r>
            <a:r>
              <a:rPr dirty="0" smtClean="0" sz="1400" spc="-10" b="1" i="1">
                <a:latin typeface="Times New Roman"/>
                <a:cs typeface="Times New Roman"/>
              </a:rPr>
              <a:t>d</a:t>
            </a:r>
            <a:r>
              <a:rPr dirty="0" smtClean="0" sz="1400" spc="0" b="1" i="1">
                <a:latin typeface="Times New Roman"/>
                <a:cs typeface="Times New Roman"/>
              </a:rPr>
              <a:t>t</a:t>
            </a:r>
            <a:r>
              <a:rPr dirty="0" smtClean="0" sz="1400" spc="-15" b="1" i="1">
                <a:latin typeface="Times New Roman"/>
                <a:cs typeface="Times New Roman"/>
              </a:rPr>
              <a:t>h</a:t>
            </a:r>
            <a:r>
              <a:rPr dirty="0" smtClean="0" sz="1400" spc="0" b="1" i="1">
                <a:latin typeface="Times New Roman"/>
                <a:cs typeface="Times New Roman"/>
              </a:rPr>
              <a:t>?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300"/>
              </a:lnSpc>
              <a:spcBef>
                <a:spcPts val="13"/>
              </a:spcBef>
            </a:pPr>
            <a:endParaRPr sz="1300"/>
          </a:p>
          <a:p>
            <a:pPr marL="13970">
              <a:lnSpc>
                <a:spcPct val="100000"/>
              </a:lnSpc>
            </a:pPr>
            <a:r>
              <a:rPr dirty="0" smtClean="0" sz="1400" spc="-5" b="1" i="1">
                <a:latin typeface="Calibri"/>
                <a:cs typeface="Calibri"/>
              </a:rPr>
              <a:t>S</a:t>
            </a:r>
            <a:r>
              <a:rPr dirty="0" smtClean="0" sz="1400" spc="0" b="1" i="1">
                <a:latin typeface="Calibri"/>
                <a:cs typeface="Calibri"/>
              </a:rPr>
              <a:t>o</a:t>
            </a:r>
            <a:r>
              <a:rPr dirty="0" smtClean="0" sz="1400" spc="5" b="1" i="1">
                <a:latin typeface="Calibri"/>
                <a:cs typeface="Calibri"/>
              </a:rPr>
              <a:t>l</a:t>
            </a:r>
            <a:r>
              <a:rPr dirty="0" smtClean="0" sz="1400" spc="-10" b="1" i="1">
                <a:latin typeface="Calibri"/>
                <a:cs typeface="Calibri"/>
              </a:rPr>
              <a:t>u</a:t>
            </a:r>
            <a:r>
              <a:rPr dirty="0" smtClean="0" sz="1400" spc="0" b="1" i="1">
                <a:latin typeface="Calibri"/>
                <a:cs typeface="Calibri"/>
              </a:rPr>
              <a:t>ti</a:t>
            </a:r>
            <a:r>
              <a:rPr dirty="0" smtClean="0" sz="1400" spc="-10" b="1" i="1">
                <a:latin typeface="Calibri"/>
                <a:cs typeface="Calibri"/>
              </a:rPr>
              <a:t>o</a:t>
            </a:r>
            <a:r>
              <a:rPr dirty="0" smtClean="0" sz="1400" spc="0" b="1" i="1">
                <a:latin typeface="Calibri"/>
                <a:cs typeface="Calibri"/>
              </a:rPr>
              <a:t>n:-</a:t>
            </a:r>
            <a:endParaRPr sz="1400">
              <a:latin typeface="Calibri"/>
              <a:cs typeface="Calibri"/>
            </a:endParaRPr>
          </a:p>
          <a:p>
            <a:pPr>
              <a:lnSpc>
                <a:spcPts val="900"/>
              </a:lnSpc>
              <a:spcBef>
                <a:spcPts val="32"/>
              </a:spcBef>
            </a:pPr>
            <a:endParaRPr sz="900"/>
          </a:p>
          <a:p>
            <a:pPr>
              <a:lnSpc>
                <a:spcPts val="1000"/>
              </a:lnSpc>
            </a:pPr>
            <a:endParaRPr sz="1000"/>
          </a:p>
          <a:p>
            <a:pPr marL="12700" marR="3498850">
              <a:lnSpc>
                <a:spcPct val="127099"/>
              </a:lnSpc>
            </a:pPr>
            <a:r>
              <a:rPr dirty="0" smtClean="0" sz="1400">
                <a:latin typeface="Andalus"/>
                <a:cs typeface="Andalus"/>
              </a:rPr>
              <a:t>#i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-10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ude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&lt;iostr</a:t>
            </a:r>
            <a:r>
              <a:rPr dirty="0" smtClean="0" sz="1400" spc="-2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am</a:t>
            </a:r>
            <a:r>
              <a:rPr dirty="0" smtClean="0" sz="1400" spc="-10">
                <a:latin typeface="Andalus"/>
                <a:cs typeface="Andalus"/>
              </a:rPr>
              <a:t>.</a:t>
            </a:r>
            <a:r>
              <a:rPr dirty="0" smtClean="0" sz="1400" spc="0">
                <a:latin typeface="Andalus"/>
                <a:cs typeface="Andalus"/>
              </a:rPr>
              <a:t>h&gt;</a:t>
            </a:r>
            <a:r>
              <a:rPr dirty="0" smtClean="0" sz="1400" spc="0">
                <a:latin typeface="Andalus"/>
                <a:cs typeface="Andalus"/>
              </a:rPr>
              <a:t> 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m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()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{</a:t>
            </a:r>
            <a:endParaRPr sz="1400">
              <a:latin typeface="Andalus"/>
              <a:cs typeface="Andalus"/>
            </a:endParaRPr>
          </a:p>
          <a:p>
            <a:pPr marL="12700" marR="3608070">
              <a:lnSpc>
                <a:spcPct val="127099"/>
              </a:lnSpc>
            </a:pPr>
            <a:r>
              <a:rPr dirty="0" smtClean="0" sz="140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le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g</a:t>
            </a:r>
            <a:r>
              <a:rPr dirty="0" smtClean="0" sz="1400" spc="0">
                <a:latin typeface="Andalus"/>
                <a:cs typeface="Andalus"/>
              </a:rPr>
              <a:t>h, w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dth, ar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;</a:t>
            </a:r>
            <a:r>
              <a:rPr dirty="0" smtClean="0" sz="1400" spc="0">
                <a:latin typeface="Andalus"/>
                <a:cs typeface="Andalus"/>
              </a:rPr>
              <a:t> le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gh</a:t>
            </a:r>
            <a:r>
              <a:rPr dirty="0" smtClean="0" sz="1400" spc="-15">
                <a:latin typeface="Andalus"/>
                <a:cs typeface="Andalus"/>
              </a:rPr>
              <a:t>=</a:t>
            </a:r>
            <a:r>
              <a:rPr dirty="0" smtClean="0" sz="1400" spc="0">
                <a:latin typeface="Andalus"/>
                <a:cs typeface="Andalus"/>
              </a:rPr>
              <a:t>4;</a:t>
            </a:r>
            <a:endParaRPr sz="1400">
              <a:latin typeface="Andalus"/>
              <a:cs typeface="Andalus"/>
            </a:endParaRPr>
          </a:p>
          <a:p>
            <a:pPr marL="12700" marR="3823335">
              <a:lnSpc>
                <a:spcPct val="127099"/>
              </a:lnSpc>
            </a:pPr>
            <a:r>
              <a:rPr dirty="0" smtClean="0" sz="1400">
                <a:latin typeface="Andalus"/>
                <a:cs typeface="Andalus"/>
              </a:rPr>
              <a:t>w</a:t>
            </a:r>
            <a:r>
              <a:rPr dirty="0" smtClean="0" sz="1400" spc="5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h=5;</a:t>
            </a:r>
            <a:r>
              <a:rPr dirty="0" smtClean="0" sz="1400" spc="0">
                <a:latin typeface="Andalus"/>
                <a:cs typeface="Andalus"/>
              </a:rPr>
              <a:t> ar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a=le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g</a:t>
            </a:r>
            <a:r>
              <a:rPr dirty="0" smtClean="0" sz="1400" spc="0">
                <a:latin typeface="Andalus"/>
                <a:cs typeface="Andalus"/>
              </a:rPr>
              <a:t>h*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w</a:t>
            </a:r>
            <a:r>
              <a:rPr dirty="0" smtClean="0" sz="1400" spc="5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h;</a:t>
            </a:r>
            <a:endParaRPr sz="1400">
              <a:latin typeface="Andalus"/>
              <a:cs typeface="Andalus"/>
            </a:endParaRPr>
          </a:p>
          <a:p>
            <a:pPr marL="12700" marR="1532255">
              <a:lnSpc>
                <a:spcPct val="127099"/>
              </a:lnSpc>
            </a:pP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out&lt;&lt; ''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ar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f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tangle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-5">
                <a:latin typeface="Andalus"/>
                <a:cs typeface="Andalus"/>
              </a:rPr>
              <a:t>:</a:t>
            </a:r>
            <a:r>
              <a:rPr dirty="0" smtClean="0" sz="1400" spc="0">
                <a:latin typeface="Andalus"/>
                <a:cs typeface="Andalus"/>
              </a:rPr>
              <a:t>"</a:t>
            </a:r>
            <a:r>
              <a:rPr dirty="0" smtClean="0" sz="1400" spc="10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&lt;ar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&lt;&lt;en</a:t>
            </a:r>
            <a:r>
              <a:rPr dirty="0" smtClean="0" sz="1400" spc="-10">
                <a:latin typeface="Andalus"/>
                <a:cs typeface="Andalus"/>
              </a:rPr>
              <a:t>d</a:t>
            </a:r>
            <a:r>
              <a:rPr dirty="0" smtClean="0" sz="1400" spc="0">
                <a:latin typeface="Andalus"/>
                <a:cs typeface="Andalus"/>
              </a:rPr>
              <a:t>1;</a:t>
            </a:r>
            <a:r>
              <a:rPr dirty="0" smtClean="0" sz="1400" spc="0">
                <a:latin typeface="Andalus"/>
                <a:cs typeface="Andalus"/>
              </a:rPr>
              <a:t> r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turn 0;</a:t>
            </a:r>
            <a:endParaRPr sz="1400">
              <a:latin typeface="Andalus"/>
              <a:cs typeface="Andalu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8288" y="5213162"/>
            <a:ext cx="5319395" cy="38417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13599"/>
              </a:lnSpc>
            </a:pPr>
            <a:r>
              <a:rPr dirty="0" smtClean="0" sz="1400" spc="-5">
                <a:latin typeface="Andalus"/>
                <a:cs typeface="Andalus"/>
              </a:rPr>
              <a:t>}</a:t>
            </a:r>
            <a:r>
              <a:rPr dirty="0" smtClean="0" sz="1400" spc="0" b="1" i="1">
                <a:latin typeface="Times New Roman"/>
                <a:cs typeface="Times New Roman"/>
              </a:rPr>
              <a:t>E</a:t>
            </a:r>
            <a:r>
              <a:rPr dirty="0" smtClean="0" sz="1400" spc="-10" b="1" i="1">
                <a:latin typeface="Times New Roman"/>
                <a:cs typeface="Times New Roman"/>
              </a:rPr>
              <a:t>x</a:t>
            </a:r>
            <a:r>
              <a:rPr dirty="0" smtClean="0" sz="1400" spc="-20" b="1" i="1">
                <a:latin typeface="Times New Roman"/>
                <a:cs typeface="Times New Roman"/>
              </a:rPr>
              <a:t>a</a:t>
            </a:r>
            <a:r>
              <a:rPr dirty="0" smtClean="0" sz="1400" spc="20" b="1" i="1">
                <a:latin typeface="Times New Roman"/>
                <a:cs typeface="Times New Roman"/>
              </a:rPr>
              <a:t>m</a:t>
            </a:r>
            <a:r>
              <a:rPr dirty="0" smtClean="0" sz="1400" spc="-10" b="1" i="1">
                <a:latin typeface="Times New Roman"/>
                <a:cs typeface="Times New Roman"/>
              </a:rPr>
              <a:t>p</a:t>
            </a:r>
            <a:r>
              <a:rPr dirty="0" smtClean="0" sz="1400" spc="0" b="1" i="1">
                <a:latin typeface="Times New Roman"/>
                <a:cs typeface="Times New Roman"/>
              </a:rPr>
              <a:t>le</a:t>
            </a:r>
            <a:r>
              <a:rPr dirty="0" smtClean="0" sz="1400" spc="-10" b="1" i="1">
                <a:latin typeface="Times New Roman"/>
                <a:cs typeface="Times New Roman"/>
              </a:rPr>
              <a:t>(</a:t>
            </a:r>
            <a:r>
              <a:rPr dirty="0" smtClean="0" sz="1400" spc="5" b="1" i="1">
                <a:latin typeface="Times New Roman"/>
                <a:cs typeface="Times New Roman"/>
              </a:rPr>
              <a:t>4</a:t>
            </a:r>
            <a:r>
              <a:rPr dirty="0" smtClean="0" sz="1400" spc="0" b="1" i="1">
                <a:latin typeface="Times New Roman"/>
                <a:cs typeface="Times New Roman"/>
              </a:rPr>
              <a:t>) </a:t>
            </a:r>
            <a:r>
              <a:rPr dirty="0" smtClean="0" sz="1400" spc="-5" b="1" i="1">
                <a:latin typeface="Times New Roman"/>
                <a:cs typeface="Times New Roman"/>
              </a:rPr>
              <a:t>:</a:t>
            </a:r>
            <a:r>
              <a:rPr dirty="0" smtClean="0" sz="1400" spc="0" b="1" i="1">
                <a:latin typeface="Times New Roman"/>
                <a:cs typeface="Times New Roman"/>
              </a:rPr>
              <a:t>-</a:t>
            </a:r>
            <a:r>
              <a:rPr dirty="0" smtClean="0" sz="1400" spc="-5" b="1" i="1">
                <a:latin typeface="Times New Roman"/>
                <a:cs typeface="Times New Roman"/>
              </a:rPr>
              <a:t> </a:t>
            </a:r>
            <a:r>
              <a:rPr dirty="0" smtClean="0" sz="1400" spc="-15" b="1" i="1">
                <a:latin typeface="Times New Roman"/>
                <a:cs typeface="Times New Roman"/>
              </a:rPr>
              <a:t>w</a:t>
            </a:r>
            <a:r>
              <a:rPr dirty="0" smtClean="0" sz="1400" spc="-10" b="1" i="1">
                <a:latin typeface="Times New Roman"/>
                <a:cs typeface="Times New Roman"/>
              </a:rPr>
              <a:t>r</a:t>
            </a:r>
            <a:r>
              <a:rPr dirty="0" smtClean="0" sz="1400" spc="0" b="1" i="1">
                <a:latin typeface="Times New Roman"/>
                <a:cs typeface="Times New Roman"/>
              </a:rPr>
              <a:t>ite</a:t>
            </a:r>
            <a:r>
              <a:rPr dirty="0" smtClean="0" sz="1400" spc="-1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a C</a:t>
            </a:r>
            <a:r>
              <a:rPr dirty="0" smtClean="0" sz="1400" spc="-10" b="1" i="1">
                <a:latin typeface="Times New Roman"/>
                <a:cs typeface="Times New Roman"/>
              </a:rPr>
              <a:t>+</a:t>
            </a:r>
            <a:r>
              <a:rPr dirty="0" smtClean="0" sz="1400" spc="0" b="1" i="1">
                <a:latin typeface="Times New Roman"/>
                <a:cs typeface="Times New Roman"/>
              </a:rPr>
              <a:t>+ </a:t>
            </a:r>
            <a:r>
              <a:rPr dirty="0" smtClean="0" sz="1400" spc="-10" b="1" i="1">
                <a:latin typeface="Times New Roman"/>
                <a:cs typeface="Times New Roman"/>
              </a:rPr>
              <a:t>p</a:t>
            </a:r>
            <a:r>
              <a:rPr dirty="0" smtClean="0" sz="1400" spc="0" b="1" i="1">
                <a:latin typeface="Times New Roman"/>
                <a:cs typeface="Times New Roman"/>
              </a:rPr>
              <a:t>r</a:t>
            </a:r>
            <a:r>
              <a:rPr dirty="0" smtClean="0" sz="1400" spc="-10" b="1" i="1">
                <a:latin typeface="Times New Roman"/>
                <a:cs typeface="Times New Roman"/>
              </a:rPr>
              <a:t>o</a:t>
            </a:r>
            <a:r>
              <a:rPr dirty="0" smtClean="0" sz="1400" spc="-10" b="1" i="1">
                <a:latin typeface="Times New Roman"/>
                <a:cs typeface="Times New Roman"/>
              </a:rPr>
              <a:t>g</a:t>
            </a:r>
            <a:r>
              <a:rPr dirty="0" smtClean="0" sz="1400" spc="0" b="1" i="1">
                <a:latin typeface="Times New Roman"/>
                <a:cs typeface="Times New Roman"/>
              </a:rPr>
              <a:t>r</a:t>
            </a:r>
            <a:r>
              <a:rPr dirty="0" smtClean="0" sz="1400" spc="-20" b="1" i="1">
                <a:latin typeface="Times New Roman"/>
                <a:cs typeface="Times New Roman"/>
              </a:rPr>
              <a:t>a</a:t>
            </a:r>
            <a:r>
              <a:rPr dirty="0" smtClean="0" sz="1400" spc="0" b="1" i="1">
                <a:latin typeface="Times New Roman"/>
                <a:cs typeface="Times New Roman"/>
              </a:rPr>
              <a:t>m</a:t>
            </a:r>
            <a:r>
              <a:rPr dirty="0" smtClean="0" sz="1400" spc="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t</a:t>
            </a:r>
            <a:r>
              <a:rPr dirty="0" smtClean="0" sz="1400" spc="-15" b="1" i="1">
                <a:latin typeface="Times New Roman"/>
                <a:cs typeface="Times New Roman"/>
              </a:rPr>
              <a:t>h</a:t>
            </a:r>
            <a:r>
              <a:rPr dirty="0" smtClean="0" sz="1400" spc="0" b="1" i="1">
                <a:latin typeface="Times New Roman"/>
                <a:cs typeface="Times New Roman"/>
              </a:rPr>
              <a:t>at</a:t>
            </a:r>
            <a:r>
              <a:rPr dirty="0" smtClean="0" sz="1400" spc="-1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re</a:t>
            </a:r>
            <a:r>
              <a:rPr dirty="0" smtClean="0" sz="1400" spc="-10" b="1" i="1">
                <a:latin typeface="Times New Roman"/>
                <a:cs typeface="Times New Roman"/>
              </a:rPr>
              <a:t>a</a:t>
            </a:r>
            <a:r>
              <a:rPr dirty="0" smtClean="0" sz="1400" spc="-10" b="1" i="1">
                <a:latin typeface="Times New Roman"/>
                <a:cs typeface="Times New Roman"/>
              </a:rPr>
              <a:t>d</a:t>
            </a:r>
            <a:r>
              <a:rPr dirty="0" smtClean="0" sz="1400" spc="0" b="1" i="1">
                <a:latin typeface="Times New Roman"/>
                <a:cs typeface="Times New Roman"/>
              </a:rPr>
              <a:t>s</a:t>
            </a:r>
            <a:r>
              <a:rPr dirty="0" smtClean="0" sz="1400" spc="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the</a:t>
            </a:r>
            <a:r>
              <a:rPr dirty="0" smtClean="0" sz="1400" spc="-1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le</a:t>
            </a:r>
            <a:r>
              <a:rPr dirty="0" smtClean="0" sz="1400" spc="-15" b="1" i="1">
                <a:latin typeface="Times New Roman"/>
                <a:cs typeface="Times New Roman"/>
              </a:rPr>
              <a:t>n</a:t>
            </a:r>
            <a:r>
              <a:rPr dirty="0" smtClean="0" sz="1400" spc="0" b="1" i="1">
                <a:latin typeface="Times New Roman"/>
                <a:cs typeface="Times New Roman"/>
              </a:rPr>
              <a:t>gh</a:t>
            </a:r>
            <a:r>
              <a:rPr dirty="0" smtClean="0" sz="1400" spc="20" b="1" i="1">
                <a:latin typeface="Times New Roman"/>
                <a:cs typeface="Times New Roman"/>
              </a:rPr>
              <a:t> </a:t>
            </a:r>
            <a:r>
              <a:rPr dirty="0" smtClean="0" sz="1400" spc="-10" b="1" i="1">
                <a:latin typeface="Times New Roman"/>
                <a:cs typeface="Times New Roman"/>
              </a:rPr>
              <a:t>a</a:t>
            </a:r>
            <a:r>
              <a:rPr dirty="0" smtClean="0" sz="1400" spc="0" b="1" i="1">
                <a:latin typeface="Times New Roman"/>
                <a:cs typeface="Times New Roman"/>
              </a:rPr>
              <a:t>nd</a:t>
            </a:r>
            <a:r>
              <a:rPr dirty="0" smtClean="0" sz="1400" spc="-1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wi</a:t>
            </a:r>
            <a:r>
              <a:rPr dirty="0" smtClean="0" sz="1400" spc="-10" b="1" i="1">
                <a:latin typeface="Times New Roman"/>
                <a:cs typeface="Times New Roman"/>
              </a:rPr>
              <a:t>d</a:t>
            </a:r>
            <a:r>
              <a:rPr dirty="0" smtClean="0" sz="1400" spc="0" b="1" i="1">
                <a:latin typeface="Times New Roman"/>
                <a:cs typeface="Times New Roman"/>
              </a:rPr>
              <a:t>th</a:t>
            </a:r>
            <a:r>
              <a:rPr dirty="0" smtClean="0" sz="1400" spc="-1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of a</a:t>
            </a:r>
            <a:r>
              <a:rPr dirty="0" smtClean="0" sz="1400" spc="0" b="1" i="1">
                <a:latin typeface="Times New Roman"/>
                <a:cs typeface="Times New Roman"/>
              </a:rPr>
              <a:t> re</a:t>
            </a:r>
            <a:r>
              <a:rPr dirty="0" smtClean="0" sz="1400" spc="-15" b="1" i="1">
                <a:latin typeface="Times New Roman"/>
                <a:cs typeface="Times New Roman"/>
              </a:rPr>
              <a:t>c</a:t>
            </a:r>
            <a:r>
              <a:rPr dirty="0" smtClean="0" sz="1400" spc="0" b="1" i="1">
                <a:latin typeface="Times New Roman"/>
                <a:cs typeface="Times New Roman"/>
              </a:rPr>
              <a:t>ta</a:t>
            </a:r>
            <a:r>
              <a:rPr dirty="0" smtClean="0" sz="1400" spc="-15" b="1" i="1">
                <a:latin typeface="Times New Roman"/>
                <a:cs typeface="Times New Roman"/>
              </a:rPr>
              <a:t>n</a:t>
            </a:r>
            <a:r>
              <a:rPr dirty="0" smtClean="0" sz="1400" spc="-10" b="1" i="1">
                <a:latin typeface="Times New Roman"/>
                <a:cs typeface="Times New Roman"/>
              </a:rPr>
              <a:t>g</a:t>
            </a:r>
            <a:r>
              <a:rPr dirty="0" smtClean="0" sz="1400" spc="0" b="1" i="1">
                <a:latin typeface="Times New Roman"/>
                <a:cs typeface="Times New Roman"/>
              </a:rPr>
              <a:t>le,</a:t>
            </a:r>
            <a:r>
              <a:rPr dirty="0" smtClean="0" sz="1400" spc="-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a</a:t>
            </a:r>
            <a:r>
              <a:rPr dirty="0" smtClean="0" sz="1400" spc="-15" b="1" i="1">
                <a:latin typeface="Times New Roman"/>
                <a:cs typeface="Times New Roman"/>
              </a:rPr>
              <a:t>n</a:t>
            </a:r>
            <a:r>
              <a:rPr dirty="0" smtClean="0" sz="1400" spc="0" b="1" i="1">
                <a:latin typeface="Times New Roman"/>
                <a:cs typeface="Times New Roman"/>
              </a:rPr>
              <a:t>d</a:t>
            </a:r>
            <a:r>
              <a:rPr dirty="0" smtClean="0" sz="1400" spc="5" b="1" i="1">
                <a:latin typeface="Times New Roman"/>
                <a:cs typeface="Times New Roman"/>
              </a:rPr>
              <a:t> </a:t>
            </a:r>
            <a:r>
              <a:rPr dirty="0" smtClean="0" sz="1400" spc="-10" b="1" i="1">
                <a:latin typeface="Times New Roman"/>
                <a:cs typeface="Times New Roman"/>
              </a:rPr>
              <a:t>p</a:t>
            </a:r>
            <a:r>
              <a:rPr dirty="0" smtClean="0" sz="1400" spc="-10" b="1" i="1">
                <a:latin typeface="Times New Roman"/>
                <a:cs typeface="Times New Roman"/>
              </a:rPr>
              <a:t>r</a:t>
            </a:r>
            <a:r>
              <a:rPr dirty="0" smtClean="0" sz="1400" spc="0" b="1" i="1">
                <a:latin typeface="Times New Roman"/>
                <a:cs typeface="Times New Roman"/>
              </a:rPr>
              <a:t>in</a:t>
            </a: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0" b="1" i="1">
                <a:latin typeface="Times New Roman"/>
                <a:cs typeface="Times New Roman"/>
              </a:rPr>
              <a:t>s</a:t>
            </a:r>
            <a:r>
              <a:rPr dirty="0" smtClean="0" sz="1400" spc="-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its </a:t>
            </a:r>
            <a:r>
              <a:rPr dirty="0" smtClean="0" sz="1400" spc="-10" b="1" i="1">
                <a:latin typeface="Times New Roman"/>
                <a:cs typeface="Times New Roman"/>
              </a:rPr>
              <a:t>a</a:t>
            </a:r>
            <a:r>
              <a:rPr dirty="0" smtClean="0" sz="1400" spc="0" b="1" i="1">
                <a:latin typeface="Times New Roman"/>
                <a:cs typeface="Times New Roman"/>
              </a:rPr>
              <a:t>r</a:t>
            </a:r>
            <a:r>
              <a:rPr dirty="0" smtClean="0" sz="1400" spc="-15" b="1" i="1">
                <a:latin typeface="Times New Roman"/>
                <a:cs typeface="Times New Roman"/>
              </a:rPr>
              <a:t>e</a:t>
            </a:r>
            <a:r>
              <a:rPr dirty="0" smtClean="0" sz="1400" spc="0" b="1" i="1">
                <a:latin typeface="Times New Roman"/>
                <a:cs typeface="Times New Roman"/>
              </a:rPr>
              <a:t>a?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 b="1" i="1">
                <a:latin typeface="Times New Roman"/>
                <a:cs typeface="Times New Roman"/>
              </a:rPr>
              <a:t>Sol</a:t>
            </a:r>
            <a:r>
              <a:rPr dirty="0" smtClean="0" sz="1400" spc="-15" b="1" i="1">
                <a:latin typeface="Times New Roman"/>
                <a:cs typeface="Times New Roman"/>
              </a:rPr>
              <a:t>u</a:t>
            </a: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0" b="1" i="1">
                <a:latin typeface="Times New Roman"/>
                <a:cs typeface="Times New Roman"/>
              </a:rPr>
              <a:t>io</a:t>
            </a:r>
            <a:r>
              <a:rPr dirty="0" smtClean="0" sz="1400" spc="-15" b="1" i="1">
                <a:latin typeface="Times New Roman"/>
                <a:cs typeface="Times New Roman"/>
              </a:rPr>
              <a:t>n</a:t>
            </a:r>
            <a:r>
              <a:rPr dirty="0" smtClean="0" sz="1400" spc="5" b="1" i="1">
                <a:latin typeface="Times New Roman"/>
                <a:cs typeface="Times New Roman"/>
              </a:rPr>
              <a:t>:</a:t>
            </a:r>
            <a:r>
              <a:rPr dirty="0" smtClean="0" sz="1400" spc="0" b="1" i="1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dirty="0" smtClean="0" sz="1400">
                <a:latin typeface="Andalus"/>
                <a:cs typeface="Andalus"/>
              </a:rPr>
              <a:t>#i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-10">
                <a:latin typeface="Andalus"/>
                <a:cs typeface="Andalus"/>
              </a:rPr>
              <a:t>l</a:t>
            </a:r>
            <a:r>
              <a:rPr dirty="0" smtClean="0" sz="1400" spc="0">
                <a:latin typeface="Andalus"/>
                <a:cs typeface="Andalus"/>
              </a:rPr>
              <a:t>ude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&lt;iostr</a:t>
            </a:r>
            <a:r>
              <a:rPr dirty="0" smtClean="0" sz="1400" spc="-2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am</a:t>
            </a:r>
            <a:r>
              <a:rPr dirty="0" smtClean="0" sz="1400" spc="-10">
                <a:latin typeface="Andalus"/>
                <a:cs typeface="Andalus"/>
              </a:rPr>
              <a:t>.</a:t>
            </a:r>
            <a:r>
              <a:rPr dirty="0" smtClean="0" sz="1400" spc="0">
                <a:latin typeface="Andalus"/>
                <a:cs typeface="Andalus"/>
              </a:rPr>
              <a:t>h&gt;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v</a:t>
            </a:r>
            <a:r>
              <a:rPr dirty="0" smtClean="0" sz="1400" spc="-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id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m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n()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{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t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le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g</a:t>
            </a:r>
            <a:r>
              <a:rPr dirty="0" smtClean="0" sz="1400" spc="0">
                <a:latin typeface="Andalus"/>
                <a:cs typeface="Andalus"/>
              </a:rPr>
              <a:t>h, w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dth, ar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;</a:t>
            </a:r>
            <a:endParaRPr sz="1400">
              <a:latin typeface="Andalus"/>
              <a:cs typeface="Andalus"/>
            </a:endParaRPr>
          </a:p>
          <a:p>
            <a:pPr marL="56515" marR="3100070" indent="-44450">
              <a:lnSpc>
                <a:spcPct val="127099"/>
              </a:lnSpc>
            </a:pP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out&lt;&lt;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"enter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le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g</a:t>
            </a:r>
            <a:r>
              <a:rPr dirty="0" smtClean="0" sz="1400" spc="0">
                <a:latin typeface="Andalus"/>
                <a:cs typeface="Andalus"/>
              </a:rPr>
              <a:t>h</a:t>
            </a:r>
            <a:r>
              <a:rPr dirty="0" smtClean="0" sz="1400" spc="-10">
                <a:latin typeface="Andalus"/>
                <a:cs typeface="Andalus"/>
              </a:rPr>
              <a:t>:</a:t>
            </a:r>
            <a:r>
              <a:rPr dirty="0" smtClean="0" sz="1400" spc="-10">
                <a:latin typeface="Andalus"/>
                <a:cs typeface="Andalus"/>
              </a:rPr>
              <a:t>"</a:t>
            </a:r>
            <a:r>
              <a:rPr dirty="0" smtClean="0" sz="1400" spc="0">
                <a:latin typeface="Andalus"/>
                <a:cs typeface="Andalus"/>
              </a:rPr>
              <a:t>&lt;&lt;en</a:t>
            </a:r>
            <a:r>
              <a:rPr dirty="0" smtClean="0" sz="1400" spc="-10">
                <a:latin typeface="Andalus"/>
                <a:cs typeface="Andalus"/>
              </a:rPr>
              <a:t>d</a:t>
            </a:r>
            <a:r>
              <a:rPr dirty="0" smtClean="0" sz="1400" spc="0">
                <a:latin typeface="Andalus"/>
                <a:cs typeface="Andalus"/>
              </a:rPr>
              <a:t>1;</a:t>
            </a:r>
            <a:r>
              <a:rPr dirty="0" smtClean="0" sz="1400" spc="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&gt;&gt;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le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g</a:t>
            </a:r>
            <a:r>
              <a:rPr dirty="0" smtClean="0" sz="1400" spc="0">
                <a:latin typeface="Andalus"/>
                <a:cs typeface="Andalus"/>
              </a:rPr>
              <a:t>h;</a:t>
            </a:r>
            <a:endParaRPr sz="1400">
              <a:latin typeface="Andalus"/>
              <a:cs typeface="Andalus"/>
            </a:endParaRPr>
          </a:p>
          <a:p>
            <a:pPr marL="12700" marR="3043555">
              <a:lnSpc>
                <a:spcPct val="127099"/>
              </a:lnSpc>
            </a:pP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out&lt;&lt;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"enter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w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dth</a:t>
            </a:r>
            <a:r>
              <a:rPr dirty="0" smtClean="0" sz="1400" spc="-1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:</a:t>
            </a:r>
            <a:r>
              <a:rPr dirty="0" smtClean="0" sz="1400" spc="5">
                <a:latin typeface="Andalus"/>
                <a:cs typeface="Andalus"/>
              </a:rPr>
              <a:t>"</a:t>
            </a:r>
            <a:r>
              <a:rPr dirty="0" smtClean="0" sz="1400" spc="0">
                <a:latin typeface="Andalus"/>
                <a:cs typeface="Andalus"/>
              </a:rPr>
              <a:t>&lt;&lt;</a:t>
            </a:r>
            <a:r>
              <a:rPr dirty="0" smtClean="0" sz="1400" spc="-1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n</a:t>
            </a:r>
            <a:r>
              <a:rPr dirty="0" smtClean="0" sz="1400" spc="-15">
                <a:latin typeface="Andalus"/>
                <a:cs typeface="Andalus"/>
              </a:rPr>
              <a:t>d</a:t>
            </a:r>
            <a:r>
              <a:rPr dirty="0" smtClean="0" sz="1400" spc="0">
                <a:latin typeface="Andalus"/>
                <a:cs typeface="Andalus"/>
              </a:rPr>
              <a:t>1;</a:t>
            </a:r>
            <a:r>
              <a:rPr dirty="0" smtClean="0" sz="1400" spc="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i</a:t>
            </a:r>
            <a:r>
              <a:rPr dirty="0" smtClean="0" sz="1400" spc="5">
                <a:latin typeface="Andalus"/>
                <a:cs typeface="Andalus"/>
              </a:rPr>
              <a:t>n</a:t>
            </a:r>
            <a:r>
              <a:rPr dirty="0" smtClean="0" sz="1400" spc="0">
                <a:latin typeface="Andalus"/>
                <a:cs typeface="Andalus"/>
              </a:rPr>
              <a:t>&gt;&gt;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w</a:t>
            </a:r>
            <a:r>
              <a:rPr dirty="0" smtClean="0" sz="1400" spc="0">
                <a:latin typeface="Andalus"/>
                <a:cs typeface="Andalus"/>
              </a:rPr>
              <a:t>idt</a:t>
            </a:r>
            <a:r>
              <a:rPr dirty="0" smtClean="0" sz="1400" spc="5">
                <a:latin typeface="Andalus"/>
                <a:cs typeface="Andalus"/>
              </a:rPr>
              <a:t>h</a:t>
            </a:r>
            <a:r>
              <a:rPr dirty="0" smtClean="0" sz="1400" spc="0">
                <a:latin typeface="Andalus"/>
                <a:cs typeface="Andalus"/>
              </a:rPr>
              <a:t>;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mtClean="0" sz="1400">
                <a:latin typeface="Andalus"/>
                <a:cs typeface="Andalus"/>
              </a:rPr>
              <a:t>ar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a=le</a:t>
            </a:r>
            <a:r>
              <a:rPr dirty="0" smtClean="0" sz="1400" spc="-10">
                <a:latin typeface="Andalus"/>
                <a:cs typeface="Andalus"/>
              </a:rPr>
              <a:t>n</a:t>
            </a:r>
            <a:r>
              <a:rPr dirty="0" smtClean="0" sz="1400" spc="-10">
                <a:latin typeface="Andalus"/>
                <a:cs typeface="Andalus"/>
              </a:rPr>
              <a:t>g</a:t>
            </a:r>
            <a:r>
              <a:rPr dirty="0" smtClean="0" sz="1400" spc="0">
                <a:latin typeface="Andalus"/>
                <a:cs typeface="Andalus"/>
              </a:rPr>
              <a:t>h*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w</a:t>
            </a:r>
            <a:r>
              <a:rPr dirty="0" smtClean="0" sz="1400" spc="5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d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h;</a:t>
            </a:r>
            <a:endParaRPr sz="1400">
              <a:latin typeface="Andalus"/>
              <a:cs typeface="Andalus"/>
            </a:endParaRPr>
          </a:p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out&lt;&lt;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''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t</a:t>
            </a:r>
            <a:r>
              <a:rPr dirty="0" smtClean="0" sz="1400" spc="0">
                <a:latin typeface="Andalus"/>
                <a:cs typeface="Andalus"/>
              </a:rPr>
              <a:t>he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ar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a</a:t>
            </a:r>
            <a:r>
              <a:rPr dirty="0" smtClean="0" sz="1400" spc="5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o</a:t>
            </a:r>
            <a:r>
              <a:rPr dirty="0" smtClean="0" sz="1400" spc="0">
                <a:latin typeface="Andalus"/>
                <a:cs typeface="Andalus"/>
              </a:rPr>
              <a:t>f</a:t>
            </a:r>
            <a:r>
              <a:rPr dirty="0" smtClean="0" sz="1400" spc="-5">
                <a:latin typeface="Andalus"/>
                <a:cs typeface="Andalus"/>
              </a:rPr>
              <a:t> </a:t>
            </a:r>
            <a:r>
              <a:rPr dirty="0" smtClean="0" sz="1400" spc="0">
                <a:latin typeface="Andalus"/>
                <a:cs typeface="Andalus"/>
              </a:rPr>
              <a:t>r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c</a:t>
            </a:r>
            <a:r>
              <a:rPr dirty="0" smtClean="0" sz="1400" spc="0">
                <a:latin typeface="Andalus"/>
                <a:cs typeface="Andalus"/>
              </a:rPr>
              <a:t>tangle</a:t>
            </a:r>
            <a:r>
              <a:rPr dirty="0" smtClean="0" sz="1400" spc="-10">
                <a:latin typeface="Andalus"/>
                <a:cs typeface="Andalus"/>
              </a:rPr>
              <a:t> </a:t>
            </a:r>
            <a:r>
              <a:rPr dirty="0" smtClean="0" sz="1400" spc="-10">
                <a:latin typeface="Andalus"/>
                <a:cs typeface="Andalus"/>
              </a:rPr>
              <a:t>i</a:t>
            </a:r>
            <a:r>
              <a:rPr dirty="0" smtClean="0" sz="1400" spc="0">
                <a:latin typeface="Andalus"/>
                <a:cs typeface="Andalus"/>
              </a:rPr>
              <a:t>s</a:t>
            </a:r>
            <a:r>
              <a:rPr dirty="0" smtClean="0" sz="1400" spc="-5">
                <a:latin typeface="Andalus"/>
                <a:cs typeface="Andalus"/>
              </a:rPr>
              <a:t>:</a:t>
            </a:r>
            <a:r>
              <a:rPr dirty="0" smtClean="0" sz="1400" spc="0">
                <a:latin typeface="Andalus"/>
                <a:cs typeface="Andalus"/>
              </a:rPr>
              <a:t>"</a:t>
            </a:r>
            <a:r>
              <a:rPr dirty="0" smtClean="0" sz="1400" spc="10">
                <a:latin typeface="Andalus"/>
                <a:cs typeface="Andalus"/>
              </a:rPr>
              <a:t> </a:t>
            </a:r>
            <a:r>
              <a:rPr dirty="0" smtClean="0" sz="1400" spc="-15">
                <a:latin typeface="Andalus"/>
                <a:cs typeface="Andalus"/>
              </a:rPr>
              <a:t>&lt;</a:t>
            </a:r>
            <a:r>
              <a:rPr dirty="0" smtClean="0" sz="1400" spc="0">
                <a:latin typeface="Andalus"/>
                <a:cs typeface="Andalus"/>
              </a:rPr>
              <a:t>&lt;ar</a:t>
            </a:r>
            <a:r>
              <a:rPr dirty="0" smtClean="0" sz="1400" spc="-5">
                <a:latin typeface="Andalus"/>
                <a:cs typeface="Andalus"/>
              </a:rPr>
              <a:t>e</a:t>
            </a:r>
            <a:r>
              <a:rPr dirty="0" smtClean="0" sz="1400" spc="-10">
                <a:latin typeface="Andalus"/>
                <a:cs typeface="Andalus"/>
              </a:rPr>
              <a:t>a</a:t>
            </a:r>
            <a:r>
              <a:rPr dirty="0" smtClean="0" sz="1400" spc="0">
                <a:latin typeface="Andalus"/>
                <a:cs typeface="Andalus"/>
              </a:rPr>
              <a:t>&lt;&lt;en</a:t>
            </a:r>
            <a:r>
              <a:rPr dirty="0" smtClean="0" sz="1400" spc="-10">
                <a:latin typeface="Andalus"/>
                <a:cs typeface="Andalus"/>
              </a:rPr>
              <a:t>d</a:t>
            </a:r>
            <a:r>
              <a:rPr dirty="0" smtClean="0" sz="1400" spc="0">
                <a:latin typeface="Andalus"/>
                <a:cs typeface="Andalus"/>
              </a:rPr>
              <a:t>1;</a:t>
            </a:r>
            <a:endParaRPr sz="1400">
              <a:latin typeface="Andalus"/>
              <a:cs typeface="Andalus"/>
            </a:endParaRPr>
          </a:p>
          <a:p>
            <a:pPr>
              <a:lnSpc>
                <a:spcPts val="800"/>
              </a:lnSpc>
              <a:spcBef>
                <a:spcPts val="47"/>
              </a:spcBef>
            </a:pPr>
            <a:endParaRPr sz="800"/>
          </a:p>
          <a:p>
            <a:pPr>
              <a:lnSpc>
                <a:spcPts val="1000"/>
              </a:lnSpc>
            </a:pPr>
            <a:endParaRPr sz="1000"/>
          </a:p>
          <a:p>
            <a:pPr marL="13970">
              <a:lnSpc>
                <a:spcPct val="100000"/>
              </a:lnSpc>
            </a:pPr>
            <a:r>
              <a:rPr dirty="0" smtClean="0" sz="1400">
                <a:latin typeface="Andalus"/>
                <a:cs typeface="Andalus"/>
              </a:rPr>
              <a:t>r</a:t>
            </a:r>
            <a:r>
              <a:rPr dirty="0" smtClean="0" sz="1400" spc="-10">
                <a:latin typeface="Andalus"/>
                <a:cs typeface="Andalus"/>
              </a:rPr>
              <a:t>e</a:t>
            </a:r>
            <a:r>
              <a:rPr dirty="0" smtClean="0" sz="1400" spc="0">
                <a:latin typeface="Andalus"/>
                <a:cs typeface="Andalus"/>
              </a:rPr>
              <a:t>turn 0;}</a:t>
            </a:r>
            <a:endParaRPr sz="1400">
              <a:latin typeface="Andalus"/>
              <a:cs typeface="Andalu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04800" y="307847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10895" y="310895"/>
            <a:ext cx="24383" cy="6096"/>
          </a:xfrm>
          <a:custGeom>
            <a:avLst/>
            <a:gdLst/>
            <a:ahLst/>
            <a:cxnLst/>
            <a:rect l="l" t="t" r="r" b="b"/>
            <a:pathLst>
              <a:path w="24383" h="6096">
                <a:moveTo>
                  <a:pt x="0" y="3048"/>
                </a:moveTo>
                <a:lnTo>
                  <a:pt x="24383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16991" y="320039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 h="0">
                <a:moveTo>
                  <a:pt x="0" y="0"/>
                </a:moveTo>
                <a:lnTo>
                  <a:pt x="692785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23088" y="323087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329184" y="332231"/>
            <a:ext cx="6903465" cy="0"/>
          </a:xfrm>
          <a:custGeom>
            <a:avLst/>
            <a:gdLst/>
            <a:ahLst/>
            <a:cxnLst/>
            <a:rect l="l" t="t" r="r" b="b"/>
            <a:pathLst>
              <a:path w="6903465" h="0">
                <a:moveTo>
                  <a:pt x="0" y="0"/>
                </a:moveTo>
                <a:lnTo>
                  <a:pt x="6903465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7244842" y="310895"/>
            <a:ext cx="6095" cy="24383"/>
          </a:xfrm>
          <a:custGeom>
            <a:avLst/>
            <a:gdLst/>
            <a:ahLst/>
            <a:cxnLst/>
            <a:rect l="l" t="t" r="r" b="b"/>
            <a:pathLst>
              <a:path w="6095" h="24383">
                <a:moveTo>
                  <a:pt x="0" y="12191"/>
                </a:moveTo>
                <a:lnTo>
                  <a:pt x="6095" y="12191"/>
                </a:lnTo>
              </a:path>
            </a:pathLst>
          </a:custGeom>
          <a:ln w="25653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7226554" y="310895"/>
            <a:ext cx="24383" cy="6096"/>
          </a:xfrm>
          <a:custGeom>
            <a:avLst/>
            <a:gdLst/>
            <a:ahLst/>
            <a:cxnLst/>
            <a:rect l="l" t="t" r="r" b="b"/>
            <a:pathLst>
              <a:path w="24383" h="6096">
                <a:moveTo>
                  <a:pt x="0" y="3048"/>
                </a:moveTo>
                <a:lnTo>
                  <a:pt x="24383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07847" y="301751"/>
            <a:ext cx="0" cy="10090099"/>
          </a:xfrm>
          <a:custGeom>
            <a:avLst/>
            <a:gdLst/>
            <a:ahLst/>
            <a:cxnLst/>
            <a:rect l="l" t="t" r="r" b="b"/>
            <a:pathLst>
              <a:path w="0" h="10090099">
                <a:moveTo>
                  <a:pt x="0" y="0"/>
                </a:moveTo>
                <a:lnTo>
                  <a:pt x="0" y="1009009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313943" y="307847"/>
            <a:ext cx="0" cy="10077907"/>
          </a:xfrm>
          <a:custGeom>
            <a:avLst/>
            <a:gdLst/>
            <a:ahLst/>
            <a:cxnLst/>
            <a:rect l="l" t="t" r="r" b="b"/>
            <a:pathLst>
              <a:path w="0" h="10077907">
                <a:moveTo>
                  <a:pt x="0" y="0"/>
                </a:moveTo>
                <a:lnTo>
                  <a:pt x="0" y="1007790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320040" y="313943"/>
            <a:ext cx="0" cy="10065715"/>
          </a:xfrm>
          <a:custGeom>
            <a:avLst/>
            <a:gdLst/>
            <a:ahLst/>
            <a:cxnLst/>
            <a:rect l="l" t="t" r="r" b="b"/>
            <a:pathLst>
              <a:path w="0" h="10065715">
                <a:moveTo>
                  <a:pt x="0" y="0"/>
                </a:moveTo>
                <a:lnTo>
                  <a:pt x="0" y="1006571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326136" y="320039"/>
            <a:ext cx="0" cy="10053523"/>
          </a:xfrm>
          <a:custGeom>
            <a:avLst/>
            <a:gdLst/>
            <a:ahLst/>
            <a:cxnLst/>
            <a:rect l="l" t="t" r="r" b="b"/>
            <a:pathLst>
              <a:path w="0" h="10053523">
                <a:moveTo>
                  <a:pt x="0" y="0"/>
                </a:moveTo>
                <a:lnTo>
                  <a:pt x="0" y="10053523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332231" y="335228"/>
            <a:ext cx="0" cy="10023094"/>
          </a:xfrm>
          <a:custGeom>
            <a:avLst/>
            <a:gdLst/>
            <a:ahLst/>
            <a:cxnLst/>
            <a:rect l="l" t="t" r="r" b="b"/>
            <a:pathLst>
              <a:path w="0" h="10023094">
                <a:moveTo>
                  <a:pt x="0" y="0"/>
                </a:moveTo>
                <a:lnTo>
                  <a:pt x="0" y="10023094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7248207" y="301751"/>
            <a:ext cx="0" cy="10077907"/>
          </a:xfrm>
          <a:custGeom>
            <a:avLst/>
            <a:gdLst/>
            <a:ahLst/>
            <a:cxnLst/>
            <a:rect l="l" t="t" r="r" b="b"/>
            <a:pathLst>
              <a:path w="0" h="10077907">
                <a:moveTo>
                  <a:pt x="0" y="0"/>
                </a:moveTo>
                <a:lnTo>
                  <a:pt x="0" y="10077907"/>
                </a:lnTo>
              </a:path>
            </a:pathLst>
          </a:custGeom>
          <a:ln w="189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7239063" y="316992"/>
            <a:ext cx="0" cy="10077906"/>
          </a:xfrm>
          <a:custGeom>
            <a:avLst/>
            <a:gdLst/>
            <a:ahLst/>
            <a:cxnLst/>
            <a:rect l="l" t="t" r="r" b="b"/>
            <a:pathLst>
              <a:path w="0" h="10077906">
                <a:moveTo>
                  <a:pt x="0" y="0"/>
                </a:moveTo>
                <a:lnTo>
                  <a:pt x="0" y="10077906"/>
                </a:lnTo>
              </a:path>
            </a:pathLst>
          </a:custGeom>
          <a:ln w="2501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7247572" y="335228"/>
            <a:ext cx="0" cy="10056621"/>
          </a:xfrm>
          <a:custGeom>
            <a:avLst/>
            <a:gdLst/>
            <a:ahLst/>
            <a:cxnLst/>
            <a:rect l="l" t="t" r="r" b="b"/>
            <a:pathLst>
              <a:path w="0" h="10056621">
                <a:moveTo>
                  <a:pt x="0" y="0"/>
                </a:moveTo>
                <a:lnTo>
                  <a:pt x="0" y="10056621"/>
                </a:lnTo>
              </a:path>
            </a:pathLst>
          </a:custGeom>
          <a:ln w="189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7232967" y="320039"/>
            <a:ext cx="0" cy="10056570"/>
          </a:xfrm>
          <a:custGeom>
            <a:avLst/>
            <a:gdLst/>
            <a:ahLst/>
            <a:cxnLst/>
            <a:rect l="l" t="t" r="r" b="b"/>
            <a:pathLst>
              <a:path w="0" h="10056570">
                <a:moveTo>
                  <a:pt x="0" y="0"/>
                </a:moveTo>
                <a:lnTo>
                  <a:pt x="0" y="10056570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7235380" y="313943"/>
            <a:ext cx="0" cy="10044379"/>
          </a:xfrm>
          <a:custGeom>
            <a:avLst/>
            <a:gdLst/>
            <a:ahLst/>
            <a:cxnLst/>
            <a:rect l="l" t="t" r="r" b="b"/>
            <a:pathLst>
              <a:path w="0" h="10044379">
                <a:moveTo>
                  <a:pt x="0" y="0"/>
                </a:moveTo>
                <a:lnTo>
                  <a:pt x="0" y="10044379"/>
                </a:lnTo>
              </a:path>
            </a:pathLst>
          </a:custGeom>
          <a:ln w="189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304800" y="10385754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310895" y="10376611"/>
            <a:ext cx="24383" cy="6095"/>
          </a:xfrm>
          <a:custGeom>
            <a:avLst/>
            <a:gdLst/>
            <a:ahLst/>
            <a:cxnLst/>
            <a:rect l="l" t="t" r="r" b="b"/>
            <a:pathLst>
              <a:path w="24383" h="6095">
                <a:moveTo>
                  <a:pt x="0" y="3047"/>
                </a:moveTo>
                <a:lnTo>
                  <a:pt x="24383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316991" y="10373562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 h="0">
                <a:moveTo>
                  <a:pt x="0" y="0"/>
                </a:moveTo>
                <a:lnTo>
                  <a:pt x="692785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323088" y="10364418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329184" y="10361371"/>
            <a:ext cx="6903465" cy="0"/>
          </a:xfrm>
          <a:custGeom>
            <a:avLst/>
            <a:gdLst/>
            <a:ahLst/>
            <a:cxnLst/>
            <a:rect l="l" t="t" r="r" b="b"/>
            <a:pathLst>
              <a:path w="6903465" h="0">
                <a:moveTo>
                  <a:pt x="0" y="0"/>
                </a:moveTo>
                <a:lnTo>
                  <a:pt x="6903465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7244842" y="10358322"/>
            <a:ext cx="6095" cy="24384"/>
          </a:xfrm>
          <a:custGeom>
            <a:avLst/>
            <a:gdLst/>
            <a:ahLst/>
            <a:cxnLst/>
            <a:rect l="l" t="t" r="r" b="b"/>
            <a:pathLst>
              <a:path w="6095" h="24383">
                <a:moveTo>
                  <a:pt x="0" y="12191"/>
                </a:moveTo>
                <a:lnTo>
                  <a:pt x="6095" y="12191"/>
                </a:lnTo>
              </a:path>
            </a:pathLst>
          </a:custGeom>
          <a:ln w="2565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7232650" y="10358322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44716" y="439419"/>
            <a:ext cx="1116330" cy="1790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rial"/>
                <a:cs typeface="Arial"/>
              </a:rPr>
              <a:t>ت</a:t>
            </a:r>
            <a:r>
              <a:rPr dirty="0" smtClean="0" sz="1100" spc="-114">
                <a:latin typeface="Arial"/>
                <a:cs typeface="Arial"/>
              </a:rPr>
              <a:t>ا</a:t>
            </a:r>
            <a:r>
              <a:rPr dirty="0" smtClean="0" sz="1100" spc="-395">
                <a:latin typeface="Arial"/>
                <a:cs typeface="Arial"/>
              </a:rPr>
              <a:t>ب</a:t>
            </a:r>
            <a:r>
              <a:rPr dirty="0" smtClean="0" sz="1100" spc="-114">
                <a:latin typeface="Arial"/>
                <a:cs typeface="Arial"/>
              </a:rPr>
              <a:t>ساح</a:t>
            </a:r>
            <a:r>
              <a:rPr dirty="0" smtClean="0" sz="1100" spc="80">
                <a:latin typeface="Arial"/>
                <a:cs typeface="Arial"/>
              </a:rPr>
              <a:t> </a:t>
            </a:r>
            <a:r>
              <a:rPr dirty="0" smtClean="0" sz="1100" spc="5">
                <a:latin typeface="Arial"/>
                <a:cs typeface="Arial"/>
              </a:rPr>
              <a:t>\</a:t>
            </a:r>
            <a:r>
              <a:rPr dirty="0" smtClean="0" sz="1100" spc="-100">
                <a:latin typeface="Arial"/>
                <a:cs typeface="Arial"/>
              </a:rPr>
              <a:t>ىلولاا</a:t>
            </a:r>
            <a:r>
              <a:rPr dirty="0" smtClean="0" sz="1100" spc="5">
                <a:latin typeface="Arial"/>
                <a:cs typeface="Arial"/>
              </a:rPr>
              <a:t> </a:t>
            </a:r>
            <a:r>
              <a:rPr dirty="0" smtClean="0" sz="1100" spc="100">
                <a:latin typeface="Arial"/>
                <a:cs typeface="Arial"/>
              </a:rPr>
              <a:t>ة</a:t>
            </a:r>
            <a:r>
              <a:rPr dirty="0" smtClean="0" sz="1100" spc="-110">
                <a:latin typeface="Arial"/>
                <a:cs typeface="Arial"/>
              </a:rPr>
              <a:t>لحرملا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94934" y="439419"/>
            <a:ext cx="1115060" cy="1790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155">
                <a:latin typeface="Arial"/>
                <a:cs typeface="Arial"/>
              </a:rPr>
              <a:t>م</a:t>
            </a:r>
            <a:r>
              <a:rPr dirty="0" smtClean="0" sz="1100" spc="-300">
                <a:latin typeface="Arial"/>
                <a:cs typeface="Arial"/>
              </a:rPr>
              <a:t>ي</a:t>
            </a:r>
            <a:r>
              <a:rPr dirty="0" smtClean="0" sz="1100" spc="180">
                <a:latin typeface="Arial"/>
                <a:cs typeface="Arial"/>
              </a:rPr>
              <a:t>ه</a:t>
            </a:r>
            <a:r>
              <a:rPr dirty="0" smtClean="0" sz="1100" spc="-130">
                <a:latin typeface="Arial"/>
                <a:cs typeface="Arial"/>
              </a:rPr>
              <a:t>ار</a:t>
            </a:r>
            <a:r>
              <a:rPr dirty="0" smtClean="0" sz="1100" spc="-280">
                <a:latin typeface="Arial"/>
                <a:cs typeface="Arial"/>
              </a:rPr>
              <a:t>ب</a:t>
            </a:r>
            <a:r>
              <a:rPr dirty="0" smtClean="0" sz="1100" spc="0">
                <a:latin typeface="Arial"/>
                <a:cs typeface="Arial"/>
              </a:rPr>
              <a:t>ا ب</a:t>
            </a:r>
            <a:r>
              <a:rPr dirty="0" smtClean="0" sz="1100" spc="-100">
                <a:latin typeface="Arial"/>
                <a:cs typeface="Arial"/>
              </a:rPr>
              <a:t>حاص</a:t>
            </a:r>
            <a:r>
              <a:rPr dirty="0" smtClean="0" sz="1100" spc="5">
                <a:latin typeface="Arial"/>
                <a:cs typeface="Arial"/>
              </a:rPr>
              <a:t> </a:t>
            </a:r>
            <a:r>
              <a:rPr dirty="0" smtClean="0" sz="1100" spc="-80">
                <a:latin typeface="Arial"/>
                <a:cs typeface="Arial"/>
              </a:rPr>
              <a:t>ةدا</a:t>
            </a:r>
            <a:r>
              <a:rPr dirty="0" smtClean="0" sz="1100" spc="-195">
                <a:latin typeface="Arial"/>
                <a:cs typeface="Arial"/>
              </a:rPr>
              <a:t>ي</a:t>
            </a:r>
            <a:r>
              <a:rPr dirty="0" smtClean="0" sz="1100" spc="55">
                <a:latin typeface="Arial"/>
                <a:cs typeface="Arial"/>
              </a:rPr>
              <a:t>م</a:t>
            </a:r>
            <a:r>
              <a:rPr dirty="0" smtClean="0" sz="1100" spc="55">
                <a:latin typeface="Arial"/>
                <a:cs typeface="Arial"/>
              </a:rPr>
              <a:t> م.م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8288" y="1503933"/>
            <a:ext cx="5279390" cy="6197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ts val="1610"/>
              </a:lnSpc>
            </a:pPr>
            <a:r>
              <a:rPr dirty="0" smtClean="0" sz="1400" b="1" i="1">
                <a:latin typeface="Times New Roman"/>
                <a:cs typeface="Times New Roman"/>
              </a:rPr>
              <a:t>E</a:t>
            </a:r>
            <a:r>
              <a:rPr dirty="0" smtClean="0" sz="1400" spc="-10" b="1" i="1">
                <a:latin typeface="Times New Roman"/>
                <a:cs typeface="Times New Roman"/>
              </a:rPr>
              <a:t>x</a:t>
            </a:r>
            <a:r>
              <a:rPr dirty="0" smtClean="0" sz="1400" spc="-20" b="1" i="1">
                <a:latin typeface="Times New Roman"/>
                <a:cs typeface="Times New Roman"/>
              </a:rPr>
              <a:t>a</a:t>
            </a:r>
            <a:r>
              <a:rPr dirty="0" smtClean="0" sz="1400" spc="20" b="1" i="1">
                <a:latin typeface="Times New Roman"/>
                <a:cs typeface="Times New Roman"/>
              </a:rPr>
              <a:t>m</a:t>
            </a:r>
            <a:r>
              <a:rPr dirty="0" smtClean="0" sz="1400" spc="-10" b="1" i="1">
                <a:latin typeface="Times New Roman"/>
                <a:cs typeface="Times New Roman"/>
              </a:rPr>
              <a:t>p</a:t>
            </a:r>
            <a:r>
              <a:rPr dirty="0" smtClean="0" sz="1400" spc="0" b="1" i="1">
                <a:latin typeface="Times New Roman"/>
                <a:cs typeface="Times New Roman"/>
              </a:rPr>
              <a:t>le</a:t>
            </a:r>
            <a:r>
              <a:rPr dirty="0" smtClean="0" sz="1400" spc="-10" b="1" i="1">
                <a:latin typeface="Times New Roman"/>
                <a:cs typeface="Times New Roman"/>
              </a:rPr>
              <a:t>(</a:t>
            </a:r>
            <a:r>
              <a:rPr dirty="0" smtClean="0" sz="1400" spc="5" b="1" i="1">
                <a:latin typeface="Times New Roman"/>
                <a:cs typeface="Times New Roman"/>
              </a:rPr>
              <a:t>5</a:t>
            </a:r>
            <a:r>
              <a:rPr dirty="0" smtClean="0" sz="1400" spc="0" b="1" i="1">
                <a:latin typeface="Times New Roman"/>
                <a:cs typeface="Times New Roman"/>
              </a:rPr>
              <a:t>) </a:t>
            </a:r>
            <a:r>
              <a:rPr dirty="0" smtClean="0" sz="1400" spc="-5" b="1" i="1">
                <a:latin typeface="Times New Roman"/>
                <a:cs typeface="Times New Roman"/>
              </a:rPr>
              <a:t>:</a:t>
            </a:r>
            <a:r>
              <a:rPr dirty="0" smtClean="0" sz="1400" spc="0" b="1" i="1">
                <a:latin typeface="Times New Roman"/>
                <a:cs typeface="Times New Roman"/>
              </a:rPr>
              <a:t>-</a:t>
            </a:r>
            <a:r>
              <a:rPr dirty="0" smtClean="0" sz="1400" spc="-5" b="1" i="1">
                <a:latin typeface="Times New Roman"/>
                <a:cs typeface="Times New Roman"/>
              </a:rPr>
              <a:t> </a:t>
            </a:r>
            <a:r>
              <a:rPr dirty="0" smtClean="0" sz="1400" spc="-15" b="1" i="1">
                <a:latin typeface="Times New Roman"/>
                <a:cs typeface="Times New Roman"/>
              </a:rPr>
              <a:t>w</a:t>
            </a:r>
            <a:r>
              <a:rPr dirty="0" smtClean="0" sz="1400" spc="0" b="1" i="1">
                <a:latin typeface="Times New Roman"/>
                <a:cs typeface="Times New Roman"/>
              </a:rPr>
              <a:t>r</a:t>
            </a:r>
            <a:r>
              <a:rPr dirty="0" smtClean="0" sz="1400" spc="-10" b="1" i="1">
                <a:latin typeface="Times New Roman"/>
                <a:cs typeface="Times New Roman"/>
              </a:rPr>
              <a:t>i</a:t>
            </a:r>
            <a:r>
              <a:rPr dirty="0" smtClean="0" sz="1400" spc="0" b="1" i="1">
                <a:latin typeface="Times New Roman"/>
                <a:cs typeface="Times New Roman"/>
              </a:rPr>
              <a:t>te</a:t>
            </a:r>
            <a:r>
              <a:rPr dirty="0" smtClean="0" sz="1400" spc="-1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a</a:t>
            </a:r>
            <a:r>
              <a:rPr dirty="0" smtClean="0" sz="1400" spc="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C</a:t>
            </a:r>
            <a:r>
              <a:rPr dirty="0" smtClean="0" sz="1400" spc="-15" b="1" i="1">
                <a:latin typeface="Times New Roman"/>
                <a:cs typeface="Times New Roman"/>
              </a:rPr>
              <a:t>+</a:t>
            </a:r>
            <a:r>
              <a:rPr dirty="0" smtClean="0" sz="1400" spc="0" b="1" i="1">
                <a:latin typeface="Times New Roman"/>
                <a:cs typeface="Times New Roman"/>
              </a:rPr>
              <a:t>+ </a:t>
            </a:r>
            <a:r>
              <a:rPr dirty="0" smtClean="0" sz="1400" spc="-10" b="1" i="1">
                <a:latin typeface="Times New Roman"/>
                <a:cs typeface="Times New Roman"/>
              </a:rPr>
              <a:t>p</a:t>
            </a:r>
            <a:r>
              <a:rPr dirty="0" smtClean="0" sz="1400" spc="0" b="1" i="1">
                <a:latin typeface="Times New Roman"/>
                <a:cs typeface="Times New Roman"/>
              </a:rPr>
              <a:t>r</a:t>
            </a:r>
            <a:r>
              <a:rPr dirty="0" smtClean="0" sz="1400" spc="-10" b="1" i="1">
                <a:latin typeface="Times New Roman"/>
                <a:cs typeface="Times New Roman"/>
              </a:rPr>
              <a:t>o</a:t>
            </a:r>
            <a:r>
              <a:rPr dirty="0" smtClean="0" sz="1400" spc="-10" b="1" i="1">
                <a:latin typeface="Times New Roman"/>
                <a:cs typeface="Times New Roman"/>
              </a:rPr>
              <a:t>g</a:t>
            </a:r>
            <a:r>
              <a:rPr dirty="0" smtClean="0" sz="1400" spc="0" b="1" i="1">
                <a:latin typeface="Times New Roman"/>
                <a:cs typeface="Times New Roman"/>
              </a:rPr>
              <a:t>r</a:t>
            </a:r>
            <a:r>
              <a:rPr dirty="0" smtClean="0" sz="1400" spc="-20" b="1" i="1">
                <a:latin typeface="Times New Roman"/>
                <a:cs typeface="Times New Roman"/>
              </a:rPr>
              <a:t>a</a:t>
            </a:r>
            <a:r>
              <a:rPr dirty="0" smtClean="0" sz="1400" spc="0" b="1" i="1">
                <a:latin typeface="Times New Roman"/>
                <a:cs typeface="Times New Roman"/>
              </a:rPr>
              <a:t>m</a:t>
            </a:r>
            <a:r>
              <a:rPr dirty="0" smtClean="0" sz="1400" spc="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t</a:t>
            </a:r>
            <a:r>
              <a:rPr dirty="0" smtClean="0" sz="1400" spc="-15" b="1" i="1">
                <a:latin typeface="Times New Roman"/>
                <a:cs typeface="Times New Roman"/>
              </a:rPr>
              <a:t>h</a:t>
            </a:r>
            <a:r>
              <a:rPr dirty="0" smtClean="0" sz="1400" spc="0" b="1" i="1">
                <a:latin typeface="Times New Roman"/>
                <a:cs typeface="Times New Roman"/>
              </a:rPr>
              <a:t>at</a:t>
            </a:r>
            <a:r>
              <a:rPr dirty="0" smtClean="0" sz="1400" spc="-1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re</a:t>
            </a:r>
            <a:r>
              <a:rPr dirty="0" smtClean="0" sz="1400" spc="-10" b="1" i="1">
                <a:latin typeface="Times New Roman"/>
                <a:cs typeface="Times New Roman"/>
              </a:rPr>
              <a:t>a</a:t>
            </a:r>
            <a:r>
              <a:rPr dirty="0" smtClean="0" sz="1400" spc="-10" b="1" i="1">
                <a:latin typeface="Times New Roman"/>
                <a:cs typeface="Times New Roman"/>
              </a:rPr>
              <a:t>d</a:t>
            </a:r>
            <a:r>
              <a:rPr dirty="0" smtClean="0" sz="1400" spc="0" b="1" i="1">
                <a:latin typeface="Times New Roman"/>
                <a:cs typeface="Times New Roman"/>
              </a:rPr>
              <a:t>s</a:t>
            </a:r>
            <a:r>
              <a:rPr dirty="0" smtClean="0" sz="1400" spc="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the</a:t>
            </a:r>
            <a:r>
              <a:rPr dirty="0" smtClean="0" sz="1400" spc="-15" b="1" i="1">
                <a:latin typeface="Times New Roman"/>
                <a:cs typeface="Times New Roman"/>
              </a:rPr>
              <a:t> </a:t>
            </a:r>
            <a:r>
              <a:rPr dirty="0" smtClean="0" sz="1400" spc="-10" b="1" i="1">
                <a:latin typeface="Times New Roman"/>
                <a:cs typeface="Times New Roman"/>
              </a:rPr>
              <a:t>r</a:t>
            </a:r>
            <a:r>
              <a:rPr dirty="0" smtClean="0" sz="1400" spc="0" b="1" i="1">
                <a:latin typeface="Times New Roman"/>
                <a:cs typeface="Times New Roman"/>
              </a:rPr>
              <a:t>a</a:t>
            </a:r>
            <a:r>
              <a:rPr dirty="0" smtClean="0" sz="1400" spc="-10" b="1" i="1">
                <a:latin typeface="Times New Roman"/>
                <a:cs typeface="Times New Roman"/>
              </a:rPr>
              <a:t>d</a:t>
            </a:r>
            <a:r>
              <a:rPr dirty="0" smtClean="0" sz="1400" spc="0" b="1" i="1">
                <a:latin typeface="Times New Roman"/>
                <a:cs typeface="Times New Roman"/>
              </a:rPr>
              <a:t>i</a:t>
            </a:r>
            <a:r>
              <a:rPr dirty="0" smtClean="0" sz="1400" spc="-15" b="1" i="1">
                <a:latin typeface="Times New Roman"/>
                <a:cs typeface="Times New Roman"/>
              </a:rPr>
              <a:t>u</a:t>
            </a:r>
            <a:r>
              <a:rPr dirty="0" smtClean="0" sz="1400" spc="0" b="1" i="1">
                <a:latin typeface="Times New Roman"/>
                <a:cs typeface="Times New Roman"/>
              </a:rPr>
              <a:t>s</a:t>
            </a:r>
            <a:r>
              <a:rPr dirty="0" smtClean="0" sz="1400" spc="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of</a:t>
            </a:r>
            <a:r>
              <a:rPr dirty="0" smtClean="0" sz="1400" spc="-1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a</a:t>
            </a:r>
            <a:r>
              <a:rPr dirty="0" smtClean="0" sz="1400" spc="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circle</a:t>
            </a:r>
            <a:r>
              <a:rPr dirty="0" smtClean="0" sz="1400" spc="-1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a</a:t>
            </a:r>
            <a:r>
              <a:rPr dirty="0" smtClean="0" sz="1400" spc="-15" b="1" i="1">
                <a:latin typeface="Times New Roman"/>
                <a:cs typeface="Times New Roman"/>
              </a:rPr>
              <a:t>n</a:t>
            </a:r>
            <a:r>
              <a:rPr dirty="0" smtClean="0" sz="1400" spc="0" b="1" i="1">
                <a:latin typeface="Times New Roman"/>
                <a:cs typeface="Times New Roman"/>
              </a:rPr>
              <a:t>d</a:t>
            </a:r>
            <a:r>
              <a:rPr dirty="0" smtClean="0" sz="1400" spc="0" b="1" i="1">
                <a:latin typeface="Times New Roman"/>
                <a:cs typeface="Times New Roman"/>
              </a:rPr>
              <a:t> p</a:t>
            </a:r>
            <a:r>
              <a:rPr dirty="0" smtClean="0" sz="1400" spc="-10" b="1" i="1">
                <a:latin typeface="Times New Roman"/>
                <a:cs typeface="Times New Roman"/>
              </a:rPr>
              <a:t>r</a:t>
            </a:r>
            <a:r>
              <a:rPr dirty="0" smtClean="0" sz="1400" spc="0" b="1" i="1">
                <a:latin typeface="Times New Roman"/>
                <a:cs typeface="Times New Roman"/>
              </a:rPr>
              <a:t>i</a:t>
            </a:r>
            <a:r>
              <a:rPr dirty="0" smtClean="0" sz="1400" spc="-15" b="1" i="1">
                <a:latin typeface="Times New Roman"/>
                <a:cs typeface="Times New Roman"/>
              </a:rPr>
              <a:t>n</a:t>
            </a:r>
            <a:r>
              <a:rPr dirty="0" smtClean="0" sz="1400" spc="0" b="1" i="1">
                <a:latin typeface="Times New Roman"/>
                <a:cs typeface="Times New Roman"/>
              </a:rPr>
              <a:t>ts</a:t>
            </a:r>
            <a:r>
              <a:rPr dirty="0" smtClean="0" sz="1400" spc="-1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i</a:t>
            </a: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0" b="1" i="1">
                <a:latin typeface="Times New Roman"/>
                <a:cs typeface="Times New Roman"/>
              </a:rPr>
              <a:t>s</a:t>
            </a:r>
            <a:r>
              <a:rPr dirty="0" smtClean="0" sz="1400" spc="5" b="1" i="1">
                <a:latin typeface="Times New Roman"/>
                <a:cs typeface="Times New Roman"/>
              </a:rPr>
              <a:t> </a:t>
            </a:r>
            <a:r>
              <a:rPr dirty="0" smtClean="0" sz="1400" spc="-10" b="1" i="1">
                <a:latin typeface="Times New Roman"/>
                <a:cs typeface="Times New Roman"/>
              </a:rPr>
              <a:t>a</a:t>
            </a:r>
            <a:r>
              <a:rPr dirty="0" smtClean="0" sz="1400" spc="0" b="1" i="1">
                <a:latin typeface="Times New Roman"/>
                <a:cs typeface="Times New Roman"/>
              </a:rPr>
              <a:t>r</a:t>
            </a:r>
            <a:r>
              <a:rPr dirty="0" smtClean="0" sz="1400" spc="-15" b="1" i="1">
                <a:latin typeface="Times New Roman"/>
                <a:cs typeface="Times New Roman"/>
              </a:rPr>
              <a:t>e</a:t>
            </a:r>
            <a:r>
              <a:rPr dirty="0" smtClean="0" sz="1400" spc="0" b="1" i="1">
                <a:latin typeface="Times New Roman"/>
                <a:cs typeface="Times New Roman"/>
              </a:rPr>
              <a:t>a?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 b="1" i="1">
                <a:latin typeface="Times New Roman"/>
                <a:cs typeface="Times New Roman"/>
              </a:rPr>
              <a:t>Sol</a:t>
            </a:r>
            <a:r>
              <a:rPr dirty="0" smtClean="0" sz="1400" spc="-15" b="1" i="1">
                <a:latin typeface="Times New Roman"/>
                <a:cs typeface="Times New Roman"/>
              </a:rPr>
              <a:t>u</a:t>
            </a: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0" b="1" i="1">
                <a:latin typeface="Times New Roman"/>
                <a:cs typeface="Times New Roman"/>
              </a:rPr>
              <a:t>io</a:t>
            </a:r>
            <a:r>
              <a:rPr dirty="0" smtClean="0" sz="1400" spc="-15" b="1" i="1">
                <a:latin typeface="Times New Roman"/>
                <a:cs typeface="Times New Roman"/>
              </a:rPr>
              <a:t>n</a:t>
            </a:r>
            <a:r>
              <a:rPr dirty="0" smtClean="0" sz="1400" spc="5" b="1" i="1">
                <a:latin typeface="Times New Roman"/>
                <a:cs typeface="Times New Roman"/>
              </a:rPr>
              <a:t>:</a:t>
            </a:r>
            <a:r>
              <a:rPr dirty="0" smtClean="0" sz="1400" spc="0" b="1" i="1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8288" y="8142096"/>
            <a:ext cx="5284470" cy="4248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ts val="165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.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//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w</a:t>
            </a:r>
            <a:r>
              <a:rPr dirty="0" smtClean="0" sz="1400" spc="-10" b="1" i="1">
                <a:latin typeface="Times New Roman"/>
                <a:cs typeface="Times New Roman"/>
              </a:rPr>
              <a:t>r</a:t>
            </a:r>
            <a:r>
              <a:rPr dirty="0" smtClean="0" sz="1400" spc="5" b="1" i="1">
                <a:latin typeface="Times New Roman"/>
                <a:cs typeface="Times New Roman"/>
              </a:rPr>
              <a:t>i</a:t>
            </a: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0" b="1" i="1">
                <a:latin typeface="Times New Roman"/>
                <a:cs typeface="Times New Roman"/>
              </a:rPr>
              <a:t>e a </a:t>
            </a:r>
            <a:r>
              <a:rPr dirty="0" smtClean="0" sz="1400" spc="-15" b="1" i="1">
                <a:latin typeface="Times New Roman"/>
                <a:cs typeface="Times New Roman"/>
              </a:rPr>
              <a:t>C</a:t>
            </a:r>
            <a:r>
              <a:rPr dirty="0" smtClean="0" sz="1400" spc="0" b="1" i="1">
                <a:latin typeface="Times New Roman"/>
                <a:cs typeface="Times New Roman"/>
              </a:rPr>
              <a:t>++</a:t>
            </a:r>
            <a:r>
              <a:rPr dirty="0" smtClean="0" sz="1400" spc="-10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p</a:t>
            </a:r>
            <a:r>
              <a:rPr dirty="0" smtClean="0" sz="1400" spc="-10" b="1" i="1">
                <a:latin typeface="Times New Roman"/>
                <a:cs typeface="Times New Roman"/>
              </a:rPr>
              <a:t>r</a:t>
            </a:r>
            <a:r>
              <a:rPr dirty="0" smtClean="0" sz="1400" spc="0" b="1" i="1">
                <a:latin typeface="Times New Roman"/>
                <a:cs typeface="Times New Roman"/>
              </a:rPr>
              <a:t>o</a:t>
            </a:r>
            <a:r>
              <a:rPr dirty="0" smtClean="0" sz="1400" spc="-10" b="1" i="1">
                <a:latin typeface="Times New Roman"/>
                <a:cs typeface="Times New Roman"/>
              </a:rPr>
              <a:t>g</a:t>
            </a:r>
            <a:r>
              <a:rPr dirty="0" smtClean="0" sz="1400" spc="-10" b="1" i="1">
                <a:latin typeface="Times New Roman"/>
                <a:cs typeface="Times New Roman"/>
              </a:rPr>
              <a:t>r</a:t>
            </a:r>
            <a:r>
              <a:rPr dirty="0" smtClean="0" sz="1400" spc="-20" b="1" i="1">
                <a:latin typeface="Times New Roman"/>
                <a:cs typeface="Times New Roman"/>
              </a:rPr>
              <a:t>a</a:t>
            </a:r>
            <a:r>
              <a:rPr dirty="0" smtClean="0" sz="1400" spc="0" b="1" i="1">
                <a:latin typeface="Times New Roman"/>
                <a:cs typeface="Times New Roman"/>
              </a:rPr>
              <a:t>m</a:t>
            </a:r>
            <a:r>
              <a:rPr dirty="0" smtClean="0" sz="1400" spc="20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t</a:t>
            </a:r>
            <a:r>
              <a:rPr dirty="0" smtClean="0" sz="1400" spc="-10" b="1" i="1">
                <a:latin typeface="Times New Roman"/>
                <a:cs typeface="Times New Roman"/>
              </a:rPr>
              <a:t>h</a:t>
            </a:r>
            <a:r>
              <a:rPr dirty="0" smtClean="0" sz="1400" spc="-10" b="1" i="1">
                <a:latin typeface="Times New Roman"/>
                <a:cs typeface="Times New Roman"/>
              </a:rPr>
              <a:t>a</a:t>
            </a:r>
            <a:r>
              <a:rPr dirty="0" smtClean="0" sz="1400" spc="0" b="1" i="1">
                <a:latin typeface="Times New Roman"/>
                <a:cs typeface="Times New Roman"/>
              </a:rPr>
              <a:t>t</a:t>
            </a:r>
            <a:r>
              <a:rPr dirty="0" smtClean="0" sz="1400" spc="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r</a:t>
            </a:r>
            <a:r>
              <a:rPr dirty="0" smtClean="0" sz="1400" spc="-10" b="1" i="1">
                <a:latin typeface="Times New Roman"/>
                <a:cs typeface="Times New Roman"/>
              </a:rPr>
              <a:t>e</a:t>
            </a:r>
            <a:r>
              <a:rPr dirty="0" smtClean="0" sz="1400" spc="-10" b="1" i="1">
                <a:latin typeface="Times New Roman"/>
                <a:cs typeface="Times New Roman"/>
              </a:rPr>
              <a:t>a</a:t>
            </a:r>
            <a:r>
              <a:rPr dirty="0" smtClean="0" sz="1400" spc="0" b="1" i="1">
                <a:latin typeface="Times New Roman"/>
                <a:cs typeface="Times New Roman"/>
              </a:rPr>
              <a:t>ds</a:t>
            </a:r>
            <a:r>
              <a:rPr dirty="0" smtClean="0" sz="1400" spc="-1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the</a:t>
            </a:r>
            <a:r>
              <a:rPr dirty="0" smtClean="0" sz="1400" spc="-1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height </a:t>
            </a:r>
            <a:r>
              <a:rPr dirty="0" smtClean="0" sz="1400" spc="10" b="1" i="1">
                <a:latin typeface="Times New Roman"/>
                <a:cs typeface="Times New Roman"/>
              </a:rPr>
              <a:t> </a:t>
            </a:r>
            <a:r>
              <a:rPr dirty="0" smtClean="0" sz="1400" spc="-10" b="1" i="1">
                <a:latin typeface="Times New Roman"/>
                <a:cs typeface="Times New Roman"/>
              </a:rPr>
              <a:t>a</a:t>
            </a:r>
            <a:r>
              <a:rPr dirty="0" smtClean="0" sz="1400" spc="0" b="1" i="1">
                <a:latin typeface="Times New Roman"/>
                <a:cs typeface="Times New Roman"/>
              </a:rPr>
              <a:t>nd</a:t>
            </a:r>
            <a:r>
              <a:rPr dirty="0" smtClean="0" sz="1400" spc="-1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b</a:t>
            </a:r>
            <a:r>
              <a:rPr dirty="0" smtClean="0" sz="1400" spc="-10" b="1" i="1">
                <a:latin typeface="Times New Roman"/>
                <a:cs typeface="Times New Roman"/>
              </a:rPr>
              <a:t>a</a:t>
            </a:r>
            <a:r>
              <a:rPr dirty="0" smtClean="0" sz="1400" spc="0" b="1" i="1">
                <a:latin typeface="Times New Roman"/>
                <a:cs typeface="Times New Roman"/>
              </a:rPr>
              <a:t>se</a:t>
            </a:r>
            <a:r>
              <a:rPr dirty="0" smtClean="0" sz="1400" spc="-10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of</a:t>
            </a:r>
            <a:r>
              <a:rPr dirty="0" smtClean="0" sz="1400" spc="-1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a</a:t>
            </a:r>
            <a:r>
              <a:rPr dirty="0" smtClean="0" sz="1400" spc="5" b="1" i="1">
                <a:latin typeface="Times New Roman"/>
                <a:cs typeface="Times New Roman"/>
              </a:rPr>
              <a:t> </a:t>
            </a: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0" b="1" i="1">
                <a:latin typeface="Times New Roman"/>
                <a:cs typeface="Times New Roman"/>
              </a:rPr>
              <a:t>r</a:t>
            </a:r>
            <a:r>
              <a:rPr dirty="0" smtClean="0" sz="1400" spc="-10" b="1" i="1">
                <a:latin typeface="Times New Roman"/>
                <a:cs typeface="Times New Roman"/>
              </a:rPr>
              <a:t>i</a:t>
            </a:r>
            <a:r>
              <a:rPr dirty="0" smtClean="0" sz="1400" spc="0" b="1" i="1">
                <a:latin typeface="Times New Roman"/>
                <a:cs typeface="Times New Roman"/>
              </a:rPr>
              <a:t>a</a:t>
            </a:r>
            <a:r>
              <a:rPr dirty="0" smtClean="0" sz="1400" spc="-15" b="1" i="1">
                <a:latin typeface="Times New Roman"/>
                <a:cs typeface="Times New Roman"/>
              </a:rPr>
              <a:t>n</a:t>
            </a:r>
            <a:r>
              <a:rPr dirty="0" smtClean="0" sz="1400" spc="0" b="1" i="1">
                <a:latin typeface="Times New Roman"/>
                <a:cs typeface="Times New Roman"/>
              </a:rPr>
              <a:t>g</a:t>
            </a:r>
            <a:r>
              <a:rPr dirty="0" smtClean="0" sz="1400" spc="10" b="1" i="1">
                <a:latin typeface="Times New Roman"/>
                <a:cs typeface="Times New Roman"/>
              </a:rPr>
              <a:t>l</a:t>
            </a:r>
            <a:r>
              <a:rPr dirty="0" smtClean="0" sz="1400" spc="0" b="1" i="1">
                <a:latin typeface="Times New Roman"/>
                <a:cs typeface="Times New Roman"/>
              </a:rPr>
              <a:t>e</a:t>
            </a:r>
            <a:r>
              <a:rPr dirty="0" smtClean="0" sz="1400" spc="0" b="1" i="1">
                <a:latin typeface="Times New Roman"/>
                <a:cs typeface="Times New Roman"/>
              </a:rPr>
              <a:t> and</a:t>
            </a:r>
            <a:r>
              <a:rPr dirty="0" smtClean="0" sz="1400" spc="-15" b="1" i="1">
                <a:latin typeface="Times New Roman"/>
                <a:cs typeface="Times New Roman"/>
              </a:rPr>
              <a:t> </a:t>
            </a:r>
            <a:r>
              <a:rPr dirty="0" smtClean="0" sz="1400" spc="-10" b="1" i="1">
                <a:latin typeface="Times New Roman"/>
                <a:cs typeface="Times New Roman"/>
              </a:rPr>
              <a:t>p</a:t>
            </a:r>
            <a:r>
              <a:rPr dirty="0" smtClean="0" sz="1400" spc="0" b="1" i="1">
                <a:latin typeface="Times New Roman"/>
                <a:cs typeface="Times New Roman"/>
              </a:rPr>
              <a:t>ri</a:t>
            </a:r>
            <a:r>
              <a:rPr dirty="0" smtClean="0" sz="1400" spc="-15" b="1" i="1">
                <a:latin typeface="Times New Roman"/>
                <a:cs typeface="Times New Roman"/>
              </a:rPr>
              <a:t>n</a:t>
            </a:r>
            <a:r>
              <a:rPr dirty="0" smtClean="0" sz="1400" spc="0" b="1" i="1">
                <a:latin typeface="Times New Roman"/>
                <a:cs typeface="Times New Roman"/>
              </a:rPr>
              <a:t>ts</a:t>
            </a:r>
            <a:r>
              <a:rPr dirty="0" smtClean="0" sz="1400" spc="-1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i</a:t>
            </a: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0" b="1" i="1">
                <a:latin typeface="Times New Roman"/>
                <a:cs typeface="Times New Roman"/>
              </a:rPr>
              <a:t>s</a:t>
            </a:r>
            <a:r>
              <a:rPr dirty="0" smtClean="0" sz="1400" spc="5" b="1" i="1">
                <a:latin typeface="Times New Roman"/>
                <a:cs typeface="Times New Roman"/>
              </a:rPr>
              <a:t> </a:t>
            </a:r>
            <a:r>
              <a:rPr dirty="0" smtClean="0" sz="1400" spc="-10" b="1" i="1">
                <a:latin typeface="Times New Roman"/>
                <a:cs typeface="Times New Roman"/>
              </a:rPr>
              <a:t>a</a:t>
            </a:r>
            <a:r>
              <a:rPr dirty="0" smtClean="0" sz="1400" spc="0" b="1" i="1">
                <a:latin typeface="Times New Roman"/>
                <a:cs typeface="Times New Roman"/>
              </a:rPr>
              <a:t>r</a:t>
            </a:r>
            <a:r>
              <a:rPr dirty="0" smtClean="0" sz="1400" spc="-15" b="1" i="1">
                <a:latin typeface="Times New Roman"/>
                <a:cs typeface="Times New Roman"/>
              </a:rPr>
              <a:t>e</a:t>
            </a:r>
            <a:r>
              <a:rPr dirty="0" smtClean="0" sz="1400" spc="-10" b="1" i="1">
                <a:latin typeface="Times New Roman"/>
                <a:cs typeface="Times New Roman"/>
              </a:rPr>
              <a:t>a</a:t>
            </a:r>
            <a:r>
              <a:rPr dirty="0" smtClean="0" sz="1400" spc="0" b="1" i="1">
                <a:latin typeface="Times New Roman"/>
                <a:cs typeface="Times New Roman"/>
              </a:rPr>
              <a:t>?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19480" y="2292476"/>
            <a:ext cx="4865370" cy="23634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821055" y="6211569"/>
            <a:ext cx="5516372" cy="17316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04800" y="307847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10895" y="310895"/>
            <a:ext cx="24383" cy="6096"/>
          </a:xfrm>
          <a:custGeom>
            <a:avLst/>
            <a:gdLst/>
            <a:ahLst/>
            <a:cxnLst/>
            <a:rect l="l" t="t" r="r" b="b"/>
            <a:pathLst>
              <a:path w="24383" h="6096">
                <a:moveTo>
                  <a:pt x="0" y="3048"/>
                </a:moveTo>
                <a:lnTo>
                  <a:pt x="24383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316991" y="320039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 h="0">
                <a:moveTo>
                  <a:pt x="0" y="0"/>
                </a:moveTo>
                <a:lnTo>
                  <a:pt x="692785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323088" y="323087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329184" y="332231"/>
            <a:ext cx="6903465" cy="0"/>
          </a:xfrm>
          <a:custGeom>
            <a:avLst/>
            <a:gdLst/>
            <a:ahLst/>
            <a:cxnLst/>
            <a:rect l="l" t="t" r="r" b="b"/>
            <a:pathLst>
              <a:path w="6903465" h="0">
                <a:moveTo>
                  <a:pt x="0" y="0"/>
                </a:moveTo>
                <a:lnTo>
                  <a:pt x="6903465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7244842" y="310895"/>
            <a:ext cx="6095" cy="24383"/>
          </a:xfrm>
          <a:custGeom>
            <a:avLst/>
            <a:gdLst/>
            <a:ahLst/>
            <a:cxnLst/>
            <a:rect l="l" t="t" r="r" b="b"/>
            <a:pathLst>
              <a:path w="6095" h="24383">
                <a:moveTo>
                  <a:pt x="0" y="12191"/>
                </a:moveTo>
                <a:lnTo>
                  <a:pt x="6095" y="12191"/>
                </a:lnTo>
              </a:path>
            </a:pathLst>
          </a:custGeom>
          <a:ln w="25653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7226554" y="310895"/>
            <a:ext cx="24383" cy="6096"/>
          </a:xfrm>
          <a:custGeom>
            <a:avLst/>
            <a:gdLst/>
            <a:ahLst/>
            <a:cxnLst/>
            <a:rect l="l" t="t" r="r" b="b"/>
            <a:pathLst>
              <a:path w="24383" h="6096">
                <a:moveTo>
                  <a:pt x="0" y="3048"/>
                </a:moveTo>
                <a:lnTo>
                  <a:pt x="24383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307847" y="301751"/>
            <a:ext cx="0" cy="10090099"/>
          </a:xfrm>
          <a:custGeom>
            <a:avLst/>
            <a:gdLst/>
            <a:ahLst/>
            <a:cxnLst/>
            <a:rect l="l" t="t" r="r" b="b"/>
            <a:pathLst>
              <a:path w="0" h="10090099">
                <a:moveTo>
                  <a:pt x="0" y="0"/>
                </a:moveTo>
                <a:lnTo>
                  <a:pt x="0" y="1009009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313943" y="307847"/>
            <a:ext cx="0" cy="10077907"/>
          </a:xfrm>
          <a:custGeom>
            <a:avLst/>
            <a:gdLst/>
            <a:ahLst/>
            <a:cxnLst/>
            <a:rect l="l" t="t" r="r" b="b"/>
            <a:pathLst>
              <a:path w="0" h="10077907">
                <a:moveTo>
                  <a:pt x="0" y="0"/>
                </a:moveTo>
                <a:lnTo>
                  <a:pt x="0" y="1007790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320040" y="313943"/>
            <a:ext cx="0" cy="10065715"/>
          </a:xfrm>
          <a:custGeom>
            <a:avLst/>
            <a:gdLst/>
            <a:ahLst/>
            <a:cxnLst/>
            <a:rect l="l" t="t" r="r" b="b"/>
            <a:pathLst>
              <a:path w="0" h="10065715">
                <a:moveTo>
                  <a:pt x="0" y="0"/>
                </a:moveTo>
                <a:lnTo>
                  <a:pt x="0" y="1006571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326136" y="320039"/>
            <a:ext cx="0" cy="10053523"/>
          </a:xfrm>
          <a:custGeom>
            <a:avLst/>
            <a:gdLst/>
            <a:ahLst/>
            <a:cxnLst/>
            <a:rect l="l" t="t" r="r" b="b"/>
            <a:pathLst>
              <a:path w="0" h="10053523">
                <a:moveTo>
                  <a:pt x="0" y="0"/>
                </a:moveTo>
                <a:lnTo>
                  <a:pt x="0" y="10053523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332231" y="335228"/>
            <a:ext cx="0" cy="10023094"/>
          </a:xfrm>
          <a:custGeom>
            <a:avLst/>
            <a:gdLst/>
            <a:ahLst/>
            <a:cxnLst/>
            <a:rect l="l" t="t" r="r" b="b"/>
            <a:pathLst>
              <a:path w="0" h="10023094">
                <a:moveTo>
                  <a:pt x="0" y="0"/>
                </a:moveTo>
                <a:lnTo>
                  <a:pt x="0" y="10023094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7248207" y="301751"/>
            <a:ext cx="0" cy="10077907"/>
          </a:xfrm>
          <a:custGeom>
            <a:avLst/>
            <a:gdLst/>
            <a:ahLst/>
            <a:cxnLst/>
            <a:rect l="l" t="t" r="r" b="b"/>
            <a:pathLst>
              <a:path w="0" h="10077907">
                <a:moveTo>
                  <a:pt x="0" y="0"/>
                </a:moveTo>
                <a:lnTo>
                  <a:pt x="0" y="10077907"/>
                </a:lnTo>
              </a:path>
            </a:pathLst>
          </a:custGeom>
          <a:ln w="189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7239063" y="316992"/>
            <a:ext cx="0" cy="10077906"/>
          </a:xfrm>
          <a:custGeom>
            <a:avLst/>
            <a:gdLst/>
            <a:ahLst/>
            <a:cxnLst/>
            <a:rect l="l" t="t" r="r" b="b"/>
            <a:pathLst>
              <a:path w="0" h="10077906">
                <a:moveTo>
                  <a:pt x="0" y="0"/>
                </a:moveTo>
                <a:lnTo>
                  <a:pt x="0" y="10077906"/>
                </a:lnTo>
              </a:path>
            </a:pathLst>
          </a:custGeom>
          <a:ln w="2501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7247572" y="335228"/>
            <a:ext cx="0" cy="10056621"/>
          </a:xfrm>
          <a:custGeom>
            <a:avLst/>
            <a:gdLst/>
            <a:ahLst/>
            <a:cxnLst/>
            <a:rect l="l" t="t" r="r" b="b"/>
            <a:pathLst>
              <a:path w="0" h="10056621">
                <a:moveTo>
                  <a:pt x="0" y="0"/>
                </a:moveTo>
                <a:lnTo>
                  <a:pt x="0" y="10056621"/>
                </a:lnTo>
              </a:path>
            </a:pathLst>
          </a:custGeom>
          <a:ln w="189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7232967" y="320039"/>
            <a:ext cx="0" cy="10056570"/>
          </a:xfrm>
          <a:custGeom>
            <a:avLst/>
            <a:gdLst/>
            <a:ahLst/>
            <a:cxnLst/>
            <a:rect l="l" t="t" r="r" b="b"/>
            <a:pathLst>
              <a:path w="0" h="10056570">
                <a:moveTo>
                  <a:pt x="0" y="0"/>
                </a:moveTo>
                <a:lnTo>
                  <a:pt x="0" y="10056570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7235380" y="313943"/>
            <a:ext cx="0" cy="10044379"/>
          </a:xfrm>
          <a:custGeom>
            <a:avLst/>
            <a:gdLst/>
            <a:ahLst/>
            <a:cxnLst/>
            <a:rect l="l" t="t" r="r" b="b"/>
            <a:pathLst>
              <a:path w="0" h="10044379">
                <a:moveTo>
                  <a:pt x="0" y="0"/>
                </a:moveTo>
                <a:lnTo>
                  <a:pt x="0" y="10044379"/>
                </a:lnTo>
              </a:path>
            </a:pathLst>
          </a:custGeom>
          <a:ln w="189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304800" y="10385754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310895" y="10376611"/>
            <a:ext cx="24383" cy="6095"/>
          </a:xfrm>
          <a:custGeom>
            <a:avLst/>
            <a:gdLst/>
            <a:ahLst/>
            <a:cxnLst/>
            <a:rect l="l" t="t" r="r" b="b"/>
            <a:pathLst>
              <a:path w="24383" h="6095">
                <a:moveTo>
                  <a:pt x="0" y="3047"/>
                </a:moveTo>
                <a:lnTo>
                  <a:pt x="24383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316991" y="10373562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 h="0">
                <a:moveTo>
                  <a:pt x="0" y="0"/>
                </a:moveTo>
                <a:lnTo>
                  <a:pt x="692785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323088" y="10364418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329184" y="10361371"/>
            <a:ext cx="6903465" cy="0"/>
          </a:xfrm>
          <a:custGeom>
            <a:avLst/>
            <a:gdLst/>
            <a:ahLst/>
            <a:cxnLst/>
            <a:rect l="l" t="t" r="r" b="b"/>
            <a:pathLst>
              <a:path w="6903465" h="0">
                <a:moveTo>
                  <a:pt x="0" y="0"/>
                </a:moveTo>
                <a:lnTo>
                  <a:pt x="6903465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7244842" y="10358322"/>
            <a:ext cx="6095" cy="24384"/>
          </a:xfrm>
          <a:custGeom>
            <a:avLst/>
            <a:gdLst/>
            <a:ahLst/>
            <a:cxnLst/>
            <a:rect l="l" t="t" r="r" b="b"/>
            <a:pathLst>
              <a:path w="6095" h="24383">
                <a:moveTo>
                  <a:pt x="0" y="12191"/>
                </a:moveTo>
                <a:lnTo>
                  <a:pt x="6095" y="12191"/>
                </a:lnTo>
              </a:path>
            </a:pathLst>
          </a:custGeom>
          <a:ln w="2565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7232650" y="10358322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44716" y="439419"/>
            <a:ext cx="1116330" cy="1790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rial"/>
                <a:cs typeface="Arial"/>
              </a:rPr>
              <a:t>ت</a:t>
            </a:r>
            <a:r>
              <a:rPr dirty="0" smtClean="0" sz="1100" spc="-114">
                <a:latin typeface="Arial"/>
                <a:cs typeface="Arial"/>
              </a:rPr>
              <a:t>ا</a:t>
            </a:r>
            <a:r>
              <a:rPr dirty="0" smtClean="0" sz="1100" spc="-395">
                <a:latin typeface="Arial"/>
                <a:cs typeface="Arial"/>
              </a:rPr>
              <a:t>ب</a:t>
            </a:r>
            <a:r>
              <a:rPr dirty="0" smtClean="0" sz="1100" spc="-114">
                <a:latin typeface="Arial"/>
                <a:cs typeface="Arial"/>
              </a:rPr>
              <a:t>ساح</a:t>
            </a:r>
            <a:r>
              <a:rPr dirty="0" smtClean="0" sz="1100" spc="80">
                <a:latin typeface="Arial"/>
                <a:cs typeface="Arial"/>
              </a:rPr>
              <a:t> </a:t>
            </a:r>
            <a:r>
              <a:rPr dirty="0" smtClean="0" sz="1100" spc="5">
                <a:latin typeface="Arial"/>
                <a:cs typeface="Arial"/>
              </a:rPr>
              <a:t>\</a:t>
            </a:r>
            <a:r>
              <a:rPr dirty="0" smtClean="0" sz="1100" spc="-100">
                <a:latin typeface="Arial"/>
                <a:cs typeface="Arial"/>
              </a:rPr>
              <a:t>ىلولاا</a:t>
            </a:r>
            <a:r>
              <a:rPr dirty="0" smtClean="0" sz="1100" spc="5">
                <a:latin typeface="Arial"/>
                <a:cs typeface="Arial"/>
              </a:rPr>
              <a:t> </a:t>
            </a:r>
            <a:r>
              <a:rPr dirty="0" smtClean="0" sz="1100" spc="100">
                <a:latin typeface="Arial"/>
                <a:cs typeface="Arial"/>
              </a:rPr>
              <a:t>ة</a:t>
            </a:r>
            <a:r>
              <a:rPr dirty="0" smtClean="0" sz="1100" spc="-110">
                <a:latin typeface="Arial"/>
                <a:cs typeface="Arial"/>
              </a:rPr>
              <a:t>لحرملا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94934" y="439419"/>
            <a:ext cx="1115060" cy="1790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155">
                <a:latin typeface="Arial"/>
                <a:cs typeface="Arial"/>
              </a:rPr>
              <a:t>م</a:t>
            </a:r>
            <a:r>
              <a:rPr dirty="0" smtClean="0" sz="1100" spc="-300">
                <a:latin typeface="Arial"/>
                <a:cs typeface="Arial"/>
              </a:rPr>
              <a:t>ي</a:t>
            </a:r>
            <a:r>
              <a:rPr dirty="0" smtClean="0" sz="1100" spc="180">
                <a:latin typeface="Arial"/>
                <a:cs typeface="Arial"/>
              </a:rPr>
              <a:t>ه</a:t>
            </a:r>
            <a:r>
              <a:rPr dirty="0" smtClean="0" sz="1100" spc="-130">
                <a:latin typeface="Arial"/>
                <a:cs typeface="Arial"/>
              </a:rPr>
              <a:t>ار</a:t>
            </a:r>
            <a:r>
              <a:rPr dirty="0" smtClean="0" sz="1100" spc="-280">
                <a:latin typeface="Arial"/>
                <a:cs typeface="Arial"/>
              </a:rPr>
              <a:t>ب</a:t>
            </a:r>
            <a:r>
              <a:rPr dirty="0" smtClean="0" sz="1100" spc="0">
                <a:latin typeface="Arial"/>
                <a:cs typeface="Arial"/>
              </a:rPr>
              <a:t>ا ب</a:t>
            </a:r>
            <a:r>
              <a:rPr dirty="0" smtClean="0" sz="1100" spc="-100">
                <a:latin typeface="Arial"/>
                <a:cs typeface="Arial"/>
              </a:rPr>
              <a:t>حاص</a:t>
            </a:r>
            <a:r>
              <a:rPr dirty="0" smtClean="0" sz="1100" spc="5">
                <a:latin typeface="Arial"/>
                <a:cs typeface="Arial"/>
              </a:rPr>
              <a:t> </a:t>
            </a:r>
            <a:r>
              <a:rPr dirty="0" smtClean="0" sz="1100" spc="-80">
                <a:latin typeface="Arial"/>
                <a:cs typeface="Arial"/>
              </a:rPr>
              <a:t>ةدا</a:t>
            </a:r>
            <a:r>
              <a:rPr dirty="0" smtClean="0" sz="1100" spc="-195">
                <a:latin typeface="Arial"/>
                <a:cs typeface="Arial"/>
              </a:rPr>
              <a:t>ي</a:t>
            </a:r>
            <a:r>
              <a:rPr dirty="0" smtClean="0" sz="1100" spc="55">
                <a:latin typeface="Arial"/>
                <a:cs typeface="Arial"/>
              </a:rPr>
              <a:t>م</a:t>
            </a:r>
            <a:r>
              <a:rPr dirty="0" smtClean="0" sz="1100" spc="55">
                <a:latin typeface="Arial"/>
                <a:cs typeface="Arial"/>
              </a:rPr>
              <a:t> م.م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68705" y="1570481"/>
            <a:ext cx="5273040" cy="17214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1697608" y="3291966"/>
            <a:ext cx="4646549" cy="11995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919480" y="5847841"/>
            <a:ext cx="5273929" cy="1974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919480" y="6617334"/>
            <a:ext cx="5274183" cy="282638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923289" y="6207124"/>
            <a:ext cx="920749" cy="23241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04800" y="307847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310895" y="310895"/>
            <a:ext cx="24383" cy="6096"/>
          </a:xfrm>
          <a:custGeom>
            <a:avLst/>
            <a:gdLst/>
            <a:ahLst/>
            <a:cxnLst/>
            <a:rect l="l" t="t" r="r" b="b"/>
            <a:pathLst>
              <a:path w="24383" h="6096">
                <a:moveTo>
                  <a:pt x="0" y="3048"/>
                </a:moveTo>
                <a:lnTo>
                  <a:pt x="24383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316991" y="320039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 h="0">
                <a:moveTo>
                  <a:pt x="0" y="0"/>
                </a:moveTo>
                <a:lnTo>
                  <a:pt x="692785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323088" y="323087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29184" y="332231"/>
            <a:ext cx="6903465" cy="0"/>
          </a:xfrm>
          <a:custGeom>
            <a:avLst/>
            <a:gdLst/>
            <a:ahLst/>
            <a:cxnLst/>
            <a:rect l="l" t="t" r="r" b="b"/>
            <a:pathLst>
              <a:path w="6903465" h="0">
                <a:moveTo>
                  <a:pt x="0" y="0"/>
                </a:moveTo>
                <a:lnTo>
                  <a:pt x="6903465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7244842" y="310895"/>
            <a:ext cx="6095" cy="24383"/>
          </a:xfrm>
          <a:custGeom>
            <a:avLst/>
            <a:gdLst/>
            <a:ahLst/>
            <a:cxnLst/>
            <a:rect l="l" t="t" r="r" b="b"/>
            <a:pathLst>
              <a:path w="6095" h="24383">
                <a:moveTo>
                  <a:pt x="0" y="12191"/>
                </a:moveTo>
                <a:lnTo>
                  <a:pt x="6095" y="12191"/>
                </a:lnTo>
              </a:path>
            </a:pathLst>
          </a:custGeom>
          <a:ln w="25653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7226554" y="310895"/>
            <a:ext cx="24383" cy="6096"/>
          </a:xfrm>
          <a:custGeom>
            <a:avLst/>
            <a:gdLst/>
            <a:ahLst/>
            <a:cxnLst/>
            <a:rect l="l" t="t" r="r" b="b"/>
            <a:pathLst>
              <a:path w="24383" h="6096">
                <a:moveTo>
                  <a:pt x="0" y="3048"/>
                </a:moveTo>
                <a:lnTo>
                  <a:pt x="24383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307847" y="301751"/>
            <a:ext cx="0" cy="10090099"/>
          </a:xfrm>
          <a:custGeom>
            <a:avLst/>
            <a:gdLst/>
            <a:ahLst/>
            <a:cxnLst/>
            <a:rect l="l" t="t" r="r" b="b"/>
            <a:pathLst>
              <a:path w="0" h="10090099">
                <a:moveTo>
                  <a:pt x="0" y="0"/>
                </a:moveTo>
                <a:lnTo>
                  <a:pt x="0" y="1009009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313943" y="307847"/>
            <a:ext cx="0" cy="10077907"/>
          </a:xfrm>
          <a:custGeom>
            <a:avLst/>
            <a:gdLst/>
            <a:ahLst/>
            <a:cxnLst/>
            <a:rect l="l" t="t" r="r" b="b"/>
            <a:pathLst>
              <a:path w="0" h="10077907">
                <a:moveTo>
                  <a:pt x="0" y="0"/>
                </a:moveTo>
                <a:lnTo>
                  <a:pt x="0" y="1007790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320040" y="313943"/>
            <a:ext cx="0" cy="10065715"/>
          </a:xfrm>
          <a:custGeom>
            <a:avLst/>
            <a:gdLst/>
            <a:ahLst/>
            <a:cxnLst/>
            <a:rect l="l" t="t" r="r" b="b"/>
            <a:pathLst>
              <a:path w="0" h="10065715">
                <a:moveTo>
                  <a:pt x="0" y="0"/>
                </a:moveTo>
                <a:lnTo>
                  <a:pt x="0" y="1006571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326136" y="320039"/>
            <a:ext cx="0" cy="10053523"/>
          </a:xfrm>
          <a:custGeom>
            <a:avLst/>
            <a:gdLst/>
            <a:ahLst/>
            <a:cxnLst/>
            <a:rect l="l" t="t" r="r" b="b"/>
            <a:pathLst>
              <a:path w="0" h="10053523">
                <a:moveTo>
                  <a:pt x="0" y="0"/>
                </a:moveTo>
                <a:lnTo>
                  <a:pt x="0" y="10053523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332231" y="335228"/>
            <a:ext cx="0" cy="10023094"/>
          </a:xfrm>
          <a:custGeom>
            <a:avLst/>
            <a:gdLst/>
            <a:ahLst/>
            <a:cxnLst/>
            <a:rect l="l" t="t" r="r" b="b"/>
            <a:pathLst>
              <a:path w="0" h="10023094">
                <a:moveTo>
                  <a:pt x="0" y="0"/>
                </a:moveTo>
                <a:lnTo>
                  <a:pt x="0" y="10023094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7248207" y="301751"/>
            <a:ext cx="0" cy="10077907"/>
          </a:xfrm>
          <a:custGeom>
            <a:avLst/>
            <a:gdLst/>
            <a:ahLst/>
            <a:cxnLst/>
            <a:rect l="l" t="t" r="r" b="b"/>
            <a:pathLst>
              <a:path w="0" h="10077907">
                <a:moveTo>
                  <a:pt x="0" y="0"/>
                </a:moveTo>
                <a:lnTo>
                  <a:pt x="0" y="10077907"/>
                </a:lnTo>
              </a:path>
            </a:pathLst>
          </a:custGeom>
          <a:ln w="189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7239063" y="316992"/>
            <a:ext cx="0" cy="10077906"/>
          </a:xfrm>
          <a:custGeom>
            <a:avLst/>
            <a:gdLst/>
            <a:ahLst/>
            <a:cxnLst/>
            <a:rect l="l" t="t" r="r" b="b"/>
            <a:pathLst>
              <a:path w="0" h="10077906">
                <a:moveTo>
                  <a:pt x="0" y="0"/>
                </a:moveTo>
                <a:lnTo>
                  <a:pt x="0" y="10077906"/>
                </a:lnTo>
              </a:path>
            </a:pathLst>
          </a:custGeom>
          <a:ln w="2501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7247572" y="335228"/>
            <a:ext cx="0" cy="10056621"/>
          </a:xfrm>
          <a:custGeom>
            <a:avLst/>
            <a:gdLst/>
            <a:ahLst/>
            <a:cxnLst/>
            <a:rect l="l" t="t" r="r" b="b"/>
            <a:pathLst>
              <a:path w="0" h="10056621">
                <a:moveTo>
                  <a:pt x="0" y="0"/>
                </a:moveTo>
                <a:lnTo>
                  <a:pt x="0" y="10056621"/>
                </a:lnTo>
              </a:path>
            </a:pathLst>
          </a:custGeom>
          <a:ln w="189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7232967" y="320039"/>
            <a:ext cx="0" cy="10056570"/>
          </a:xfrm>
          <a:custGeom>
            <a:avLst/>
            <a:gdLst/>
            <a:ahLst/>
            <a:cxnLst/>
            <a:rect l="l" t="t" r="r" b="b"/>
            <a:pathLst>
              <a:path w="0" h="10056570">
                <a:moveTo>
                  <a:pt x="0" y="0"/>
                </a:moveTo>
                <a:lnTo>
                  <a:pt x="0" y="10056570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7235380" y="313943"/>
            <a:ext cx="0" cy="10044379"/>
          </a:xfrm>
          <a:custGeom>
            <a:avLst/>
            <a:gdLst/>
            <a:ahLst/>
            <a:cxnLst/>
            <a:rect l="l" t="t" r="r" b="b"/>
            <a:pathLst>
              <a:path w="0" h="10044379">
                <a:moveTo>
                  <a:pt x="0" y="0"/>
                </a:moveTo>
                <a:lnTo>
                  <a:pt x="0" y="10044379"/>
                </a:lnTo>
              </a:path>
            </a:pathLst>
          </a:custGeom>
          <a:ln w="189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304800" y="10385754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310895" y="10376611"/>
            <a:ext cx="24383" cy="6095"/>
          </a:xfrm>
          <a:custGeom>
            <a:avLst/>
            <a:gdLst/>
            <a:ahLst/>
            <a:cxnLst/>
            <a:rect l="l" t="t" r="r" b="b"/>
            <a:pathLst>
              <a:path w="24383" h="6095">
                <a:moveTo>
                  <a:pt x="0" y="3047"/>
                </a:moveTo>
                <a:lnTo>
                  <a:pt x="24383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316991" y="10373562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 h="0">
                <a:moveTo>
                  <a:pt x="0" y="0"/>
                </a:moveTo>
                <a:lnTo>
                  <a:pt x="692785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323088" y="10364418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329184" y="10361371"/>
            <a:ext cx="6903465" cy="0"/>
          </a:xfrm>
          <a:custGeom>
            <a:avLst/>
            <a:gdLst/>
            <a:ahLst/>
            <a:cxnLst/>
            <a:rect l="l" t="t" r="r" b="b"/>
            <a:pathLst>
              <a:path w="6903465" h="0">
                <a:moveTo>
                  <a:pt x="0" y="0"/>
                </a:moveTo>
                <a:lnTo>
                  <a:pt x="6903465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7244842" y="10358322"/>
            <a:ext cx="6095" cy="24384"/>
          </a:xfrm>
          <a:custGeom>
            <a:avLst/>
            <a:gdLst/>
            <a:ahLst/>
            <a:cxnLst/>
            <a:rect l="l" t="t" r="r" b="b"/>
            <a:pathLst>
              <a:path w="6095" h="24383">
                <a:moveTo>
                  <a:pt x="0" y="12191"/>
                </a:moveTo>
                <a:lnTo>
                  <a:pt x="6095" y="12191"/>
                </a:lnTo>
              </a:path>
            </a:pathLst>
          </a:custGeom>
          <a:ln w="2565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7232650" y="10358322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44716" y="439419"/>
            <a:ext cx="1116330" cy="1790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rial"/>
                <a:cs typeface="Arial"/>
              </a:rPr>
              <a:t>ت</a:t>
            </a:r>
            <a:r>
              <a:rPr dirty="0" smtClean="0" sz="1100" spc="-114">
                <a:latin typeface="Arial"/>
                <a:cs typeface="Arial"/>
              </a:rPr>
              <a:t>ا</a:t>
            </a:r>
            <a:r>
              <a:rPr dirty="0" smtClean="0" sz="1100" spc="-395">
                <a:latin typeface="Arial"/>
                <a:cs typeface="Arial"/>
              </a:rPr>
              <a:t>ب</a:t>
            </a:r>
            <a:r>
              <a:rPr dirty="0" smtClean="0" sz="1100" spc="-114">
                <a:latin typeface="Arial"/>
                <a:cs typeface="Arial"/>
              </a:rPr>
              <a:t>ساح</a:t>
            </a:r>
            <a:r>
              <a:rPr dirty="0" smtClean="0" sz="1100" spc="80">
                <a:latin typeface="Arial"/>
                <a:cs typeface="Arial"/>
              </a:rPr>
              <a:t> </a:t>
            </a:r>
            <a:r>
              <a:rPr dirty="0" smtClean="0" sz="1100" spc="5">
                <a:latin typeface="Arial"/>
                <a:cs typeface="Arial"/>
              </a:rPr>
              <a:t>\</a:t>
            </a:r>
            <a:r>
              <a:rPr dirty="0" smtClean="0" sz="1100" spc="-100">
                <a:latin typeface="Arial"/>
                <a:cs typeface="Arial"/>
              </a:rPr>
              <a:t>ىلولاا</a:t>
            </a:r>
            <a:r>
              <a:rPr dirty="0" smtClean="0" sz="1100" spc="5">
                <a:latin typeface="Arial"/>
                <a:cs typeface="Arial"/>
              </a:rPr>
              <a:t> </a:t>
            </a:r>
            <a:r>
              <a:rPr dirty="0" smtClean="0" sz="1100" spc="100">
                <a:latin typeface="Arial"/>
                <a:cs typeface="Arial"/>
              </a:rPr>
              <a:t>ة</a:t>
            </a:r>
            <a:r>
              <a:rPr dirty="0" smtClean="0" sz="1100" spc="-110">
                <a:latin typeface="Arial"/>
                <a:cs typeface="Arial"/>
              </a:rPr>
              <a:t>لحرملا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94934" y="439419"/>
            <a:ext cx="1115060" cy="1790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155">
                <a:latin typeface="Arial"/>
                <a:cs typeface="Arial"/>
              </a:rPr>
              <a:t>م</a:t>
            </a:r>
            <a:r>
              <a:rPr dirty="0" smtClean="0" sz="1100" spc="-300">
                <a:latin typeface="Arial"/>
                <a:cs typeface="Arial"/>
              </a:rPr>
              <a:t>ي</a:t>
            </a:r>
            <a:r>
              <a:rPr dirty="0" smtClean="0" sz="1100" spc="180">
                <a:latin typeface="Arial"/>
                <a:cs typeface="Arial"/>
              </a:rPr>
              <a:t>ه</a:t>
            </a:r>
            <a:r>
              <a:rPr dirty="0" smtClean="0" sz="1100" spc="-130">
                <a:latin typeface="Arial"/>
                <a:cs typeface="Arial"/>
              </a:rPr>
              <a:t>ار</a:t>
            </a:r>
            <a:r>
              <a:rPr dirty="0" smtClean="0" sz="1100" spc="-280">
                <a:latin typeface="Arial"/>
                <a:cs typeface="Arial"/>
              </a:rPr>
              <a:t>ب</a:t>
            </a:r>
            <a:r>
              <a:rPr dirty="0" smtClean="0" sz="1100" spc="0">
                <a:latin typeface="Arial"/>
                <a:cs typeface="Arial"/>
              </a:rPr>
              <a:t>ا ب</a:t>
            </a:r>
            <a:r>
              <a:rPr dirty="0" smtClean="0" sz="1100" spc="-100">
                <a:latin typeface="Arial"/>
                <a:cs typeface="Arial"/>
              </a:rPr>
              <a:t>حاص</a:t>
            </a:r>
            <a:r>
              <a:rPr dirty="0" smtClean="0" sz="1100" spc="5">
                <a:latin typeface="Arial"/>
                <a:cs typeface="Arial"/>
              </a:rPr>
              <a:t> </a:t>
            </a:r>
            <a:r>
              <a:rPr dirty="0" smtClean="0" sz="1100" spc="-80">
                <a:latin typeface="Arial"/>
                <a:cs typeface="Arial"/>
              </a:rPr>
              <a:t>ةدا</a:t>
            </a:r>
            <a:r>
              <a:rPr dirty="0" smtClean="0" sz="1100" spc="-195">
                <a:latin typeface="Arial"/>
                <a:cs typeface="Arial"/>
              </a:rPr>
              <a:t>ي</a:t>
            </a:r>
            <a:r>
              <a:rPr dirty="0" smtClean="0" sz="1100" spc="55">
                <a:latin typeface="Arial"/>
                <a:cs typeface="Arial"/>
              </a:rPr>
              <a:t>م</a:t>
            </a:r>
            <a:r>
              <a:rPr dirty="0" smtClean="0" sz="1100" spc="55">
                <a:latin typeface="Arial"/>
                <a:cs typeface="Arial"/>
              </a:rPr>
              <a:t> م.م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68705" y="2495422"/>
            <a:ext cx="5273040" cy="18497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919480" y="4683594"/>
            <a:ext cx="2482849" cy="109528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04800" y="307847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10895" y="310895"/>
            <a:ext cx="24383" cy="6096"/>
          </a:xfrm>
          <a:custGeom>
            <a:avLst/>
            <a:gdLst/>
            <a:ahLst/>
            <a:cxnLst/>
            <a:rect l="l" t="t" r="r" b="b"/>
            <a:pathLst>
              <a:path w="24383" h="6096">
                <a:moveTo>
                  <a:pt x="0" y="3048"/>
                </a:moveTo>
                <a:lnTo>
                  <a:pt x="24383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16991" y="320039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 h="0">
                <a:moveTo>
                  <a:pt x="0" y="0"/>
                </a:moveTo>
                <a:lnTo>
                  <a:pt x="692785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23088" y="323087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329184" y="332231"/>
            <a:ext cx="6903465" cy="0"/>
          </a:xfrm>
          <a:custGeom>
            <a:avLst/>
            <a:gdLst/>
            <a:ahLst/>
            <a:cxnLst/>
            <a:rect l="l" t="t" r="r" b="b"/>
            <a:pathLst>
              <a:path w="6903465" h="0">
                <a:moveTo>
                  <a:pt x="0" y="0"/>
                </a:moveTo>
                <a:lnTo>
                  <a:pt x="6903465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7244842" y="310895"/>
            <a:ext cx="6095" cy="24383"/>
          </a:xfrm>
          <a:custGeom>
            <a:avLst/>
            <a:gdLst/>
            <a:ahLst/>
            <a:cxnLst/>
            <a:rect l="l" t="t" r="r" b="b"/>
            <a:pathLst>
              <a:path w="6095" h="24383">
                <a:moveTo>
                  <a:pt x="0" y="12191"/>
                </a:moveTo>
                <a:lnTo>
                  <a:pt x="6095" y="12191"/>
                </a:lnTo>
              </a:path>
            </a:pathLst>
          </a:custGeom>
          <a:ln w="25653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7226554" y="310895"/>
            <a:ext cx="24383" cy="6096"/>
          </a:xfrm>
          <a:custGeom>
            <a:avLst/>
            <a:gdLst/>
            <a:ahLst/>
            <a:cxnLst/>
            <a:rect l="l" t="t" r="r" b="b"/>
            <a:pathLst>
              <a:path w="24383" h="6096">
                <a:moveTo>
                  <a:pt x="0" y="3048"/>
                </a:moveTo>
                <a:lnTo>
                  <a:pt x="24383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07847" y="301751"/>
            <a:ext cx="0" cy="10090099"/>
          </a:xfrm>
          <a:custGeom>
            <a:avLst/>
            <a:gdLst/>
            <a:ahLst/>
            <a:cxnLst/>
            <a:rect l="l" t="t" r="r" b="b"/>
            <a:pathLst>
              <a:path w="0" h="10090099">
                <a:moveTo>
                  <a:pt x="0" y="0"/>
                </a:moveTo>
                <a:lnTo>
                  <a:pt x="0" y="1009009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313943" y="307847"/>
            <a:ext cx="0" cy="10077907"/>
          </a:xfrm>
          <a:custGeom>
            <a:avLst/>
            <a:gdLst/>
            <a:ahLst/>
            <a:cxnLst/>
            <a:rect l="l" t="t" r="r" b="b"/>
            <a:pathLst>
              <a:path w="0" h="10077907">
                <a:moveTo>
                  <a:pt x="0" y="0"/>
                </a:moveTo>
                <a:lnTo>
                  <a:pt x="0" y="1007790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320040" y="313943"/>
            <a:ext cx="0" cy="10065715"/>
          </a:xfrm>
          <a:custGeom>
            <a:avLst/>
            <a:gdLst/>
            <a:ahLst/>
            <a:cxnLst/>
            <a:rect l="l" t="t" r="r" b="b"/>
            <a:pathLst>
              <a:path w="0" h="10065715">
                <a:moveTo>
                  <a:pt x="0" y="0"/>
                </a:moveTo>
                <a:lnTo>
                  <a:pt x="0" y="1006571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326136" y="320039"/>
            <a:ext cx="0" cy="10053523"/>
          </a:xfrm>
          <a:custGeom>
            <a:avLst/>
            <a:gdLst/>
            <a:ahLst/>
            <a:cxnLst/>
            <a:rect l="l" t="t" r="r" b="b"/>
            <a:pathLst>
              <a:path w="0" h="10053523">
                <a:moveTo>
                  <a:pt x="0" y="0"/>
                </a:moveTo>
                <a:lnTo>
                  <a:pt x="0" y="10053523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332231" y="335228"/>
            <a:ext cx="0" cy="10023094"/>
          </a:xfrm>
          <a:custGeom>
            <a:avLst/>
            <a:gdLst/>
            <a:ahLst/>
            <a:cxnLst/>
            <a:rect l="l" t="t" r="r" b="b"/>
            <a:pathLst>
              <a:path w="0" h="10023094">
                <a:moveTo>
                  <a:pt x="0" y="0"/>
                </a:moveTo>
                <a:lnTo>
                  <a:pt x="0" y="10023094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7248207" y="301751"/>
            <a:ext cx="0" cy="10077907"/>
          </a:xfrm>
          <a:custGeom>
            <a:avLst/>
            <a:gdLst/>
            <a:ahLst/>
            <a:cxnLst/>
            <a:rect l="l" t="t" r="r" b="b"/>
            <a:pathLst>
              <a:path w="0" h="10077907">
                <a:moveTo>
                  <a:pt x="0" y="0"/>
                </a:moveTo>
                <a:lnTo>
                  <a:pt x="0" y="10077907"/>
                </a:lnTo>
              </a:path>
            </a:pathLst>
          </a:custGeom>
          <a:ln w="189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7239063" y="316992"/>
            <a:ext cx="0" cy="10077906"/>
          </a:xfrm>
          <a:custGeom>
            <a:avLst/>
            <a:gdLst/>
            <a:ahLst/>
            <a:cxnLst/>
            <a:rect l="l" t="t" r="r" b="b"/>
            <a:pathLst>
              <a:path w="0" h="10077906">
                <a:moveTo>
                  <a:pt x="0" y="0"/>
                </a:moveTo>
                <a:lnTo>
                  <a:pt x="0" y="10077906"/>
                </a:lnTo>
              </a:path>
            </a:pathLst>
          </a:custGeom>
          <a:ln w="2501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7247572" y="335228"/>
            <a:ext cx="0" cy="10056621"/>
          </a:xfrm>
          <a:custGeom>
            <a:avLst/>
            <a:gdLst/>
            <a:ahLst/>
            <a:cxnLst/>
            <a:rect l="l" t="t" r="r" b="b"/>
            <a:pathLst>
              <a:path w="0" h="10056621">
                <a:moveTo>
                  <a:pt x="0" y="0"/>
                </a:moveTo>
                <a:lnTo>
                  <a:pt x="0" y="10056621"/>
                </a:lnTo>
              </a:path>
            </a:pathLst>
          </a:custGeom>
          <a:ln w="189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7232967" y="320039"/>
            <a:ext cx="0" cy="10056570"/>
          </a:xfrm>
          <a:custGeom>
            <a:avLst/>
            <a:gdLst/>
            <a:ahLst/>
            <a:cxnLst/>
            <a:rect l="l" t="t" r="r" b="b"/>
            <a:pathLst>
              <a:path w="0" h="10056570">
                <a:moveTo>
                  <a:pt x="0" y="0"/>
                </a:moveTo>
                <a:lnTo>
                  <a:pt x="0" y="10056570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7235380" y="313943"/>
            <a:ext cx="0" cy="10044379"/>
          </a:xfrm>
          <a:custGeom>
            <a:avLst/>
            <a:gdLst/>
            <a:ahLst/>
            <a:cxnLst/>
            <a:rect l="l" t="t" r="r" b="b"/>
            <a:pathLst>
              <a:path w="0" h="10044379">
                <a:moveTo>
                  <a:pt x="0" y="0"/>
                </a:moveTo>
                <a:lnTo>
                  <a:pt x="0" y="10044379"/>
                </a:lnTo>
              </a:path>
            </a:pathLst>
          </a:custGeom>
          <a:ln w="189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304800" y="10385754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310895" y="10376611"/>
            <a:ext cx="24383" cy="6095"/>
          </a:xfrm>
          <a:custGeom>
            <a:avLst/>
            <a:gdLst/>
            <a:ahLst/>
            <a:cxnLst/>
            <a:rect l="l" t="t" r="r" b="b"/>
            <a:pathLst>
              <a:path w="24383" h="6095">
                <a:moveTo>
                  <a:pt x="0" y="3047"/>
                </a:moveTo>
                <a:lnTo>
                  <a:pt x="24383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316991" y="10373562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 h="0">
                <a:moveTo>
                  <a:pt x="0" y="0"/>
                </a:moveTo>
                <a:lnTo>
                  <a:pt x="692785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323088" y="10364418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329184" y="10361371"/>
            <a:ext cx="6903465" cy="0"/>
          </a:xfrm>
          <a:custGeom>
            <a:avLst/>
            <a:gdLst/>
            <a:ahLst/>
            <a:cxnLst/>
            <a:rect l="l" t="t" r="r" b="b"/>
            <a:pathLst>
              <a:path w="6903465" h="0">
                <a:moveTo>
                  <a:pt x="0" y="0"/>
                </a:moveTo>
                <a:lnTo>
                  <a:pt x="6903465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7244842" y="10358322"/>
            <a:ext cx="6095" cy="24384"/>
          </a:xfrm>
          <a:custGeom>
            <a:avLst/>
            <a:gdLst/>
            <a:ahLst/>
            <a:cxnLst/>
            <a:rect l="l" t="t" r="r" b="b"/>
            <a:pathLst>
              <a:path w="6095" h="24383">
                <a:moveTo>
                  <a:pt x="0" y="12191"/>
                </a:moveTo>
                <a:lnTo>
                  <a:pt x="6095" y="12191"/>
                </a:lnTo>
              </a:path>
            </a:pathLst>
          </a:custGeom>
          <a:ln w="2565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7232650" y="10358322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44716" y="439419"/>
            <a:ext cx="1116330" cy="1790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rial"/>
                <a:cs typeface="Arial"/>
              </a:rPr>
              <a:t>ت</a:t>
            </a:r>
            <a:r>
              <a:rPr dirty="0" smtClean="0" sz="1100" spc="-114">
                <a:latin typeface="Arial"/>
                <a:cs typeface="Arial"/>
              </a:rPr>
              <a:t>ا</a:t>
            </a:r>
            <a:r>
              <a:rPr dirty="0" smtClean="0" sz="1100" spc="-395">
                <a:latin typeface="Arial"/>
                <a:cs typeface="Arial"/>
              </a:rPr>
              <a:t>ب</a:t>
            </a:r>
            <a:r>
              <a:rPr dirty="0" smtClean="0" sz="1100" spc="-114">
                <a:latin typeface="Arial"/>
                <a:cs typeface="Arial"/>
              </a:rPr>
              <a:t>ساح</a:t>
            </a:r>
            <a:r>
              <a:rPr dirty="0" smtClean="0" sz="1100" spc="80">
                <a:latin typeface="Arial"/>
                <a:cs typeface="Arial"/>
              </a:rPr>
              <a:t> </a:t>
            </a:r>
            <a:r>
              <a:rPr dirty="0" smtClean="0" sz="1100" spc="5">
                <a:latin typeface="Arial"/>
                <a:cs typeface="Arial"/>
              </a:rPr>
              <a:t>\</a:t>
            </a:r>
            <a:r>
              <a:rPr dirty="0" smtClean="0" sz="1100" spc="-100">
                <a:latin typeface="Arial"/>
                <a:cs typeface="Arial"/>
              </a:rPr>
              <a:t>ىلولاا</a:t>
            </a:r>
            <a:r>
              <a:rPr dirty="0" smtClean="0" sz="1100" spc="5">
                <a:latin typeface="Arial"/>
                <a:cs typeface="Arial"/>
              </a:rPr>
              <a:t> </a:t>
            </a:r>
            <a:r>
              <a:rPr dirty="0" smtClean="0" sz="1100" spc="100">
                <a:latin typeface="Arial"/>
                <a:cs typeface="Arial"/>
              </a:rPr>
              <a:t>ة</a:t>
            </a:r>
            <a:r>
              <a:rPr dirty="0" smtClean="0" sz="1100" spc="-110">
                <a:latin typeface="Arial"/>
                <a:cs typeface="Arial"/>
              </a:rPr>
              <a:t>لحرملا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94934" y="439419"/>
            <a:ext cx="1115060" cy="1790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155">
                <a:latin typeface="Arial"/>
                <a:cs typeface="Arial"/>
              </a:rPr>
              <a:t>م</a:t>
            </a:r>
            <a:r>
              <a:rPr dirty="0" smtClean="0" sz="1100" spc="-300">
                <a:latin typeface="Arial"/>
                <a:cs typeface="Arial"/>
              </a:rPr>
              <a:t>ي</a:t>
            </a:r>
            <a:r>
              <a:rPr dirty="0" smtClean="0" sz="1100" spc="180">
                <a:latin typeface="Arial"/>
                <a:cs typeface="Arial"/>
              </a:rPr>
              <a:t>ه</a:t>
            </a:r>
            <a:r>
              <a:rPr dirty="0" smtClean="0" sz="1100" spc="-130">
                <a:latin typeface="Arial"/>
                <a:cs typeface="Arial"/>
              </a:rPr>
              <a:t>ار</a:t>
            </a:r>
            <a:r>
              <a:rPr dirty="0" smtClean="0" sz="1100" spc="-280">
                <a:latin typeface="Arial"/>
                <a:cs typeface="Arial"/>
              </a:rPr>
              <a:t>ب</a:t>
            </a:r>
            <a:r>
              <a:rPr dirty="0" smtClean="0" sz="1100" spc="0">
                <a:latin typeface="Arial"/>
                <a:cs typeface="Arial"/>
              </a:rPr>
              <a:t>ا ب</a:t>
            </a:r>
            <a:r>
              <a:rPr dirty="0" smtClean="0" sz="1100" spc="-100">
                <a:latin typeface="Arial"/>
                <a:cs typeface="Arial"/>
              </a:rPr>
              <a:t>حاص</a:t>
            </a:r>
            <a:r>
              <a:rPr dirty="0" smtClean="0" sz="1100" spc="5">
                <a:latin typeface="Arial"/>
                <a:cs typeface="Arial"/>
              </a:rPr>
              <a:t> </a:t>
            </a:r>
            <a:r>
              <a:rPr dirty="0" smtClean="0" sz="1100" spc="-80">
                <a:latin typeface="Arial"/>
                <a:cs typeface="Arial"/>
              </a:rPr>
              <a:t>ةدا</a:t>
            </a:r>
            <a:r>
              <a:rPr dirty="0" smtClean="0" sz="1100" spc="-195">
                <a:latin typeface="Arial"/>
                <a:cs typeface="Arial"/>
              </a:rPr>
              <a:t>ي</a:t>
            </a:r>
            <a:r>
              <a:rPr dirty="0" smtClean="0" sz="1100" spc="55">
                <a:latin typeface="Arial"/>
                <a:cs typeface="Arial"/>
              </a:rPr>
              <a:t>م</a:t>
            </a:r>
            <a:r>
              <a:rPr dirty="0" smtClean="0" sz="1100" spc="55">
                <a:latin typeface="Arial"/>
                <a:cs typeface="Arial"/>
              </a:rPr>
              <a:t> م.م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19480" y="958595"/>
            <a:ext cx="5272913" cy="10693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919480" y="1850135"/>
            <a:ext cx="2620010" cy="28508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1068705" y="5716523"/>
            <a:ext cx="5273675" cy="27432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04800" y="307847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10895" y="310895"/>
            <a:ext cx="24383" cy="6096"/>
          </a:xfrm>
          <a:custGeom>
            <a:avLst/>
            <a:gdLst/>
            <a:ahLst/>
            <a:cxnLst/>
            <a:rect l="l" t="t" r="r" b="b"/>
            <a:pathLst>
              <a:path w="24383" h="6096">
                <a:moveTo>
                  <a:pt x="0" y="3048"/>
                </a:moveTo>
                <a:lnTo>
                  <a:pt x="24383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16991" y="320039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 h="0">
                <a:moveTo>
                  <a:pt x="0" y="0"/>
                </a:moveTo>
                <a:lnTo>
                  <a:pt x="692785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323088" y="323087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329184" y="332231"/>
            <a:ext cx="6903465" cy="0"/>
          </a:xfrm>
          <a:custGeom>
            <a:avLst/>
            <a:gdLst/>
            <a:ahLst/>
            <a:cxnLst/>
            <a:rect l="l" t="t" r="r" b="b"/>
            <a:pathLst>
              <a:path w="6903465" h="0">
                <a:moveTo>
                  <a:pt x="0" y="0"/>
                </a:moveTo>
                <a:lnTo>
                  <a:pt x="6903465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7244842" y="310895"/>
            <a:ext cx="6095" cy="24383"/>
          </a:xfrm>
          <a:custGeom>
            <a:avLst/>
            <a:gdLst/>
            <a:ahLst/>
            <a:cxnLst/>
            <a:rect l="l" t="t" r="r" b="b"/>
            <a:pathLst>
              <a:path w="6095" h="24383">
                <a:moveTo>
                  <a:pt x="0" y="12191"/>
                </a:moveTo>
                <a:lnTo>
                  <a:pt x="6095" y="12191"/>
                </a:lnTo>
              </a:path>
            </a:pathLst>
          </a:custGeom>
          <a:ln w="25653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7226554" y="310895"/>
            <a:ext cx="24383" cy="6096"/>
          </a:xfrm>
          <a:custGeom>
            <a:avLst/>
            <a:gdLst/>
            <a:ahLst/>
            <a:cxnLst/>
            <a:rect l="l" t="t" r="r" b="b"/>
            <a:pathLst>
              <a:path w="24383" h="6096">
                <a:moveTo>
                  <a:pt x="0" y="3048"/>
                </a:moveTo>
                <a:lnTo>
                  <a:pt x="24383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307847" y="301751"/>
            <a:ext cx="0" cy="10090099"/>
          </a:xfrm>
          <a:custGeom>
            <a:avLst/>
            <a:gdLst/>
            <a:ahLst/>
            <a:cxnLst/>
            <a:rect l="l" t="t" r="r" b="b"/>
            <a:pathLst>
              <a:path w="0" h="10090099">
                <a:moveTo>
                  <a:pt x="0" y="0"/>
                </a:moveTo>
                <a:lnTo>
                  <a:pt x="0" y="1009009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313943" y="307847"/>
            <a:ext cx="0" cy="10077907"/>
          </a:xfrm>
          <a:custGeom>
            <a:avLst/>
            <a:gdLst/>
            <a:ahLst/>
            <a:cxnLst/>
            <a:rect l="l" t="t" r="r" b="b"/>
            <a:pathLst>
              <a:path w="0" h="10077907">
                <a:moveTo>
                  <a:pt x="0" y="0"/>
                </a:moveTo>
                <a:lnTo>
                  <a:pt x="0" y="1007790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320040" y="313943"/>
            <a:ext cx="0" cy="10065715"/>
          </a:xfrm>
          <a:custGeom>
            <a:avLst/>
            <a:gdLst/>
            <a:ahLst/>
            <a:cxnLst/>
            <a:rect l="l" t="t" r="r" b="b"/>
            <a:pathLst>
              <a:path w="0" h="10065715">
                <a:moveTo>
                  <a:pt x="0" y="0"/>
                </a:moveTo>
                <a:lnTo>
                  <a:pt x="0" y="1006571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326136" y="320039"/>
            <a:ext cx="0" cy="10053523"/>
          </a:xfrm>
          <a:custGeom>
            <a:avLst/>
            <a:gdLst/>
            <a:ahLst/>
            <a:cxnLst/>
            <a:rect l="l" t="t" r="r" b="b"/>
            <a:pathLst>
              <a:path w="0" h="10053523">
                <a:moveTo>
                  <a:pt x="0" y="0"/>
                </a:moveTo>
                <a:lnTo>
                  <a:pt x="0" y="10053523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332231" y="335228"/>
            <a:ext cx="0" cy="10023094"/>
          </a:xfrm>
          <a:custGeom>
            <a:avLst/>
            <a:gdLst/>
            <a:ahLst/>
            <a:cxnLst/>
            <a:rect l="l" t="t" r="r" b="b"/>
            <a:pathLst>
              <a:path w="0" h="10023094">
                <a:moveTo>
                  <a:pt x="0" y="0"/>
                </a:moveTo>
                <a:lnTo>
                  <a:pt x="0" y="10023094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7248207" y="301751"/>
            <a:ext cx="0" cy="10077907"/>
          </a:xfrm>
          <a:custGeom>
            <a:avLst/>
            <a:gdLst/>
            <a:ahLst/>
            <a:cxnLst/>
            <a:rect l="l" t="t" r="r" b="b"/>
            <a:pathLst>
              <a:path w="0" h="10077907">
                <a:moveTo>
                  <a:pt x="0" y="0"/>
                </a:moveTo>
                <a:lnTo>
                  <a:pt x="0" y="10077907"/>
                </a:lnTo>
              </a:path>
            </a:pathLst>
          </a:custGeom>
          <a:ln w="189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7239063" y="316992"/>
            <a:ext cx="0" cy="10077906"/>
          </a:xfrm>
          <a:custGeom>
            <a:avLst/>
            <a:gdLst/>
            <a:ahLst/>
            <a:cxnLst/>
            <a:rect l="l" t="t" r="r" b="b"/>
            <a:pathLst>
              <a:path w="0" h="10077906">
                <a:moveTo>
                  <a:pt x="0" y="0"/>
                </a:moveTo>
                <a:lnTo>
                  <a:pt x="0" y="10077906"/>
                </a:lnTo>
              </a:path>
            </a:pathLst>
          </a:custGeom>
          <a:ln w="2501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7247572" y="335228"/>
            <a:ext cx="0" cy="10056621"/>
          </a:xfrm>
          <a:custGeom>
            <a:avLst/>
            <a:gdLst/>
            <a:ahLst/>
            <a:cxnLst/>
            <a:rect l="l" t="t" r="r" b="b"/>
            <a:pathLst>
              <a:path w="0" h="10056621">
                <a:moveTo>
                  <a:pt x="0" y="0"/>
                </a:moveTo>
                <a:lnTo>
                  <a:pt x="0" y="10056621"/>
                </a:lnTo>
              </a:path>
            </a:pathLst>
          </a:custGeom>
          <a:ln w="189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7232967" y="320039"/>
            <a:ext cx="0" cy="10056570"/>
          </a:xfrm>
          <a:custGeom>
            <a:avLst/>
            <a:gdLst/>
            <a:ahLst/>
            <a:cxnLst/>
            <a:rect l="l" t="t" r="r" b="b"/>
            <a:pathLst>
              <a:path w="0" h="10056570">
                <a:moveTo>
                  <a:pt x="0" y="0"/>
                </a:moveTo>
                <a:lnTo>
                  <a:pt x="0" y="10056570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7235380" y="313943"/>
            <a:ext cx="0" cy="10044379"/>
          </a:xfrm>
          <a:custGeom>
            <a:avLst/>
            <a:gdLst/>
            <a:ahLst/>
            <a:cxnLst/>
            <a:rect l="l" t="t" r="r" b="b"/>
            <a:pathLst>
              <a:path w="0" h="10044379">
                <a:moveTo>
                  <a:pt x="0" y="0"/>
                </a:moveTo>
                <a:lnTo>
                  <a:pt x="0" y="10044379"/>
                </a:lnTo>
              </a:path>
            </a:pathLst>
          </a:custGeom>
          <a:ln w="189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304800" y="10385754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310895" y="10376611"/>
            <a:ext cx="24383" cy="6095"/>
          </a:xfrm>
          <a:custGeom>
            <a:avLst/>
            <a:gdLst/>
            <a:ahLst/>
            <a:cxnLst/>
            <a:rect l="l" t="t" r="r" b="b"/>
            <a:pathLst>
              <a:path w="24383" h="6095">
                <a:moveTo>
                  <a:pt x="0" y="3047"/>
                </a:moveTo>
                <a:lnTo>
                  <a:pt x="24383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316991" y="10373562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 h="0">
                <a:moveTo>
                  <a:pt x="0" y="0"/>
                </a:moveTo>
                <a:lnTo>
                  <a:pt x="692785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323088" y="10364418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329184" y="10361371"/>
            <a:ext cx="6903465" cy="0"/>
          </a:xfrm>
          <a:custGeom>
            <a:avLst/>
            <a:gdLst/>
            <a:ahLst/>
            <a:cxnLst/>
            <a:rect l="l" t="t" r="r" b="b"/>
            <a:pathLst>
              <a:path w="6903465" h="0">
                <a:moveTo>
                  <a:pt x="0" y="0"/>
                </a:moveTo>
                <a:lnTo>
                  <a:pt x="6903465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7244842" y="10358322"/>
            <a:ext cx="6095" cy="24384"/>
          </a:xfrm>
          <a:custGeom>
            <a:avLst/>
            <a:gdLst/>
            <a:ahLst/>
            <a:cxnLst/>
            <a:rect l="l" t="t" r="r" b="b"/>
            <a:pathLst>
              <a:path w="6095" h="24383">
                <a:moveTo>
                  <a:pt x="0" y="12191"/>
                </a:moveTo>
                <a:lnTo>
                  <a:pt x="6095" y="12191"/>
                </a:lnTo>
              </a:path>
            </a:pathLst>
          </a:custGeom>
          <a:ln w="2565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7232650" y="10358322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44716" y="439419"/>
            <a:ext cx="1116330" cy="1790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rial"/>
                <a:cs typeface="Arial"/>
              </a:rPr>
              <a:t>ت</a:t>
            </a:r>
            <a:r>
              <a:rPr dirty="0" smtClean="0" sz="1100" spc="-114">
                <a:latin typeface="Arial"/>
                <a:cs typeface="Arial"/>
              </a:rPr>
              <a:t>ا</a:t>
            </a:r>
            <a:r>
              <a:rPr dirty="0" smtClean="0" sz="1100" spc="-395">
                <a:latin typeface="Arial"/>
                <a:cs typeface="Arial"/>
              </a:rPr>
              <a:t>ب</a:t>
            </a:r>
            <a:r>
              <a:rPr dirty="0" smtClean="0" sz="1100" spc="-114">
                <a:latin typeface="Arial"/>
                <a:cs typeface="Arial"/>
              </a:rPr>
              <a:t>ساح</a:t>
            </a:r>
            <a:r>
              <a:rPr dirty="0" smtClean="0" sz="1100" spc="80">
                <a:latin typeface="Arial"/>
                <a:cs typeface="Arial"/>
              </a:rPr>
              <a:t> </a:t>
            </a:r>
            <a:r>
              <a:rPr dirty="0" smtClean="0" sz="1100" spc="5">
                <a:latin typeface="Arial"/>
                <a:cs typeface="Arial"/>
              </a:rPr>
              <a:t>\</a:t>
            </a:r>
            <a:r>
              <a:rPr dirty="0" smtClean="0" sz="1100" spc="-100">
                <a:latin typeface="Arial"/>
                <a:cs typeface="Arial"/>
              </a:rPr>
              <a:t>ىلولاا</a:t>
            </a:r>
            <a:r>
              <a:rPr dirty="0" smtClean="0" sz="1100" spc="5">
                <a:latin typeface="Arial"/>
                <a:cs typeface="Arial"/>
              </a:rPr>
              <a:t> </a:t>
            </a:r>
            <a:r>
              <a:rPr dirty="0" smtClean="0" sz="1100" spc="100">
                <a:latin typeface="Arial"/>
                <a:cs typeface="Arial"/>
              </a:rPr>
              <a:t>ة</a:t>
            </a:r>
            <a:r>
              <a:rPr dirty="0" smtClean="0" sz="1100" spc="-110">
                <a:latin typeface="Arial"/>
                <a:cs typeface="Arial"/>
              </a:rPr>
              <a:t>لحرملا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94934" y="439419"/>
            <a:ext cx="1115060" cy="1790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155">
                <a:latin typeface="Arial"/>
                <a:cs typeface="Arial"/>
              </a:rPr>
              <a:t>م</a:t>
            </a:r>
            <a:r>
              <a:rPr dirty="0" smtClean="0" sz="1100" spc="-300">
                <a:latin typeface="Arial"/>
                <a:cs typeface="Arial"/>
              </a:rPr>
              <a:t>ي</a:t>
            </a:r>
            <a:r>
              <a:rPr dirty="0" smtClean="0" sz="1100" spc="180">
                <a:latin typeface="Arial"/>
                <a:cs typeface="Arial"/>
              </a:rPr>
              <a:t>ه</a:t>
            </a:r>
            <a:r>
              <a:rPr dirty="0" smtClean="0" sz="1100" spc="-130">
                <a:latin typeface="Arial"/>
                <a:cs typeface="Arial"/>
              </a:rPr>
              <a:t>ار</a:t>
            </a:r>
            <a:r>
              <a:rPr dirty="0" smtClean="0" sz="1100" spc="-280">
                <a:latin typeface="Arial"/>
                <a:cs typeface="Arial"/>
              </a:rPr>
              <a:t>ب</a:t>
            </a:r>
            <a:r>
              <a:rPr dirty="0" smtClean="0" sz="1100" spc="0">
                <a:latin typeface="Arial"/>
                <a:cs typeface="Arial"/>
              </a:rPr>
              <a:t>ا ب</a:t>
            </a:r>
            <a:r>
              <a:rPr dirty="0" smtClean="0" sz="1100" spc="-100">
                <a:latin typeface="Arial"/>
                <a:cs typeface="Arial"/>
              </a:rPr>
              <a:t>حاص</a:t>
            </a:r>
            <a:r>
              <a:rPr dirty="0" smtClean="0" sz="1100" spc="5">
                <a:latin typeface="Arial"/>
                <a:cs typeface="Arial"/>
              </a:rPr>
              <a:t> </a:t>
            </a:r>
            <a:r>
              <a:rPr dirty="0" smtClean="0" sz="1100" spc="-80">
                <a:latin typeface="Arial"/>
                <a:cs typeface="Arial"/>
              </a:rPr>
              <a:t>ةدا</a:t>
            </a:r>
            <a:r>
              <a:rPr dirty="0" smtClean="0" sz="1100" spc="-195">
                <a:latin typeface="Arial"/>
                <a:cs typeface="Arial"/>
              </a:rPr>
              <a:t>ي</a:t>
            </a:r>
            <a:r>
              <a:rPr dirty="0" smtClean="0" sz="1100" spc="55">
                <a:latin typeface="Arial"/>
                <a:cs typeface="Arial"/>
              </a:rPr>
              <a:t>م</a:t>
            </a:r>
            <a:r>
              <a:rPr dirty="0" smtClean="0" sz="1100" spc="55">
                <a:latin typeface="Arial"/>
                <a:cs typeface="Arial"/>
              </a:rPr>
              <a:t> م.م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19480" y="958595"/>
            <a:ext cx="4304665" cy="46323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304800" y="307847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10895" y="310895"/>
            <a:ext cx="24383" cy="6096"/>
          </a:xfrm>
          <a:custGeom>
            <a:avLst/>
            <a:gdLst/>
            <a:ahLst/>
            <a:cxnLst/>
            <a:rect l="l" t="t" r="r" b="b"/>
            <a:pathLst>
              <a:path w="24383" h="6096">
                <a:moveTo>
                  <a:pt x="0" y="3048"/>
                </a:moveTo>
                <a:lnTo>
                  <a:pt x="24383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16991" y="320039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 h="0">
                <a:moveTo>
                  <a:pt x="0" y="0"/>
                </a:moveTo>
                <a:lnTo>
                  <a:pt x="692785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23088" y="323087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29184" y="332231"/>
            <a:ext cx="6903465" cy="0"/>
          </a:xfrm>
          <a:custGeom>
            <a:avLst/>
            <a:gdLst/>
            <a:ahLst/>
            <a:cxnLst/>
            <a:rect l="l" t="t" r="r" b="b"/>
            <a:pathLst>
              <a:path w="6903465" h="0">
                <a:moveTo>
                  <a:pt x="0" y="0"/>
                </a:moveTo>
                <a:lnTo>
                  <a:pt x="6903465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7244842" y="310895"/>
            <a:ext cx="6095" cy="24383"/>
          </a:xfrm>
          <a:custGeom>
            <a:avLst/>
            <a:gdLst/>
            <a:ahLst/>
            <a:cxnLst/>
            <a:rect l="l" t="t" r="r" b="b"/>
            <a:pathLst>
              <a:path w="6095" h="24383">
                <a:moveTo>
                  <a:pt x="0" y="12191"/>
                </a:moveTo>
                <a:lnTo>
                  <a:pt x="6095" y="12191"/>
                </a:lnTo>
              </a:path>
            </a:pathLst>
          </a:custGeom>
          <a:ln w="25653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7226554" y="310895"/>
            <a:ext cx="24383" cy="6096"/>
          </a:xfrm>
          <a:custGeom>
            <a:avLst/>
            <a:gdLst/>
            <a:ahLst/>
            <a:cxnLst/>
            <a:rect l="l" t="t" r="r" b="b"/>
            <a:pathLst>
              <a:path w="24383" h="6096">
                <a:moveTo>
                  <a:pt x="0" y="3048"/>
                </a:moveTo>
                <a:lnTo>
                  <a:pt x="24383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307847" y="301751"/>
            <a:ext cx="0" cy="10090099"/>
          </a:xfrm>
          <a:custGeom>
            <a:avLst/>
            <a:gdLst/>
            <a:ahLst/>
            <a:cxnLst/>
            <a:rect l="l" t="t" r="r" b="b"/>
            <a:pathLst>
              <a:path w="0" h="10090099">
                <a:moveTo>
                  <a:pt x="0" y="0"/>
                </a:moveTo>
                <a:lnTo>
                  <a:pt x="0" y="1009009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13943" y="307847"/>
            <a:ext cx="0" cy="10077907"/>
          </a:xfrm>
          <a:custGeom>
            <a:avLst/>
            <a:gdLst/>
            <a:ahLst/>
            <a:cxnLst/>
            <a:rect l="l" t="t" r="r" b="b"/>
            <a:pathLst>
              <a:path w="0" h="10077907">
                <a:moveTo>
                  <a:pt x="0" y="0"/>
                </a:moveTo>
                <a:lnTo>
                  <a:pt x="0" y="1007790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320040" y="313943"/>
            <a:ext cx="0" cy="10065715"/>
          </a:xfrm>
          <a:custGeom>
            <a:avLst/>
            <a:gdLst/>
            <a:ahLst/>
            <a:cxnLst/>
            <a:rect l="l" t="t" r="r" b="b"/>
            <a:pathLst>
              <a:path w="0" h="10065715">
                <a:moveTo>
                  <a:pt x="0" y="0"/>
                </a:moveTo>
                <a:lnTo>
                  <a:pt x="0" y="1006571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326136" y="320039"/>
            <a:ext cx="0" cy="10053523"/>
          </a:xfrm>
          <a:custGeom>
            <a:avLst/>
            <a:gdLst/>
            <a:ahLst/>
            <a:cxnLst/>
            <a:rect l="l" t="t" r="r" b="b"/>
            <a:pathLst>
              <a:path w="0" h="10053523">
                <a:moveTo>
                  <a:pt x="0" y="0"/>
                </a:moveTo>
                <a:lnTo>
                  <a:pt x="0" y="10053523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332231" y="335228"/>
            <a:ext cx="0" cy="10023094"/>
          </a:xfrm>
          <a:custGeom>
            <a:avLst/>
            <a:gdLst/>
            <a:ahLst/>
            <a:cxnLst/>
            <a:rect l="l" t="t" r="r" b="b"/>
            <a:pathLst>
              <a:path w="0" h="10023094">
                <a:moveTo>
                  <a:pt x="0" y="0"/>
                </a:moveTo>
                <a:lnTo>
                  <a:pt x="0" y="10023094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7248207" y="301751"/>
            <a:ext cx="0" cy="10077907"/>
          </a:xfrm>
          <a:custGeom>
            <a:avLst/>
            <a:gdLst/>
            <a:ahLst/>
            <a:cxnLst/>
            <a:rect l="l" t="t" r="r" b="b"/>
            <a:pathLst>
              <a:path w="0" h="10077907">
                <a:moveTo>
                  <a:pt x="0" y="0"/>
                </a:moveTo>
                <a:lnTo>
                  <a:pt x="0" y="10077907"/>
                </a:lnTo>
              </a:path>
            </a:pathLst>
          </a:custGeom>
          <a:ln w="189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7239063" y="316992"/>
            <a:ext cx="0" cy="10077906"/>
          </a:xfrm>
          <a:custGeom>
            <a:avLst/>
            <a:gdLst/>
            <a:ahLst/>
            <a:cxnLst/>
            <a:rect l="l" t="t" r="r" b="b"/>
            <a:pathLst>
              <a:path w="0" h="10077906">
                <a:moveTo>
                  <a:pt x="0" y="0"/>
                </a:moveTo>
                <a:lnTo>
                  <a:pt x="0" y="10077906"/>
                </a:lnTo>
              </a:path>
            </a:pathLst>
          </a:custGeom>
          <a:ln w="2501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7247572" y="335228"/>
            <a:ext cx="0" cy="10056621"/>
          </a:xfrm>
          <a:custGeom>
            <a:avLst/>
            <a:gdLst/>
            <a:ahLst/>
            <a:cxnLst/>
            <a:rect l="l" t="t" r="r" b="b"/>
            <a:pathLst>
              <a:path w="0" h="10056621">
                <a:moveTo>
                  <a:pt x="0" y="0"/>
                </a:moveTo>
                <a:lnTo>
                  <a:pt x="0" y="10056621"/>
                </a:lnTo>
              </a:path>
            </a:pathLst>
          </a:custGeom>
          <a:ln w="189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7232967" y="320039"/>
            <a:ext cx="0" cy="10056570"/>
          </a:xfrm>
          <a:custGeom>
            <a:avLst/>
            <a:gdLst/>
            <a:ahLst/>
            <a:cxnLst/>
            <a:rect l="l" t="t" r="r" b="b"/>
            <a:pathLst>
              <a:path w="0" h="10056570">
                <a:moveTo>
                  <a:pt x="0" y="0"/>
                </a:moveTo>
                <a:lnTo>
                  <a:pt x="0" y="10056570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7235380" y="313943"/>
            <a:ext cx="0" cy="10044379"/>
          </a:xfrm>
          <a:custGeom>
            <a:avLst/>
            <a:gdLst/>
            <a:ahLst/>
            <a:cxnLst/>
            <a:rect l="l" t="t" r="r" b="b"/>
            <a:pathLst>
              <a:path w="0" h="10044379">
                <a:moveTo>
                  <a:pt x="0" y="0"/>
                </a:moveTo>
                <a:lnTo>
                  <a:pt x="0" y="10044379"/>
                </a:lnTo>
              </a:path>
            </a:pathLst>
          </a:custGeom>
          <a:ln w="189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304800" y="10385754"/>
            <a:ext cx="6952233" cy="0"/>
          </a:xfrm>
          <a:custGeom>
            <a:avLst/>
            <a:gdLst/>
            <a:ahLst/>
            <a:cxnLst/>
            <a:rect l="l" t="t" r="r" b="b"/>
            <a:pathLst>
              <a:path w="6952233" h="0">
                <a:moveTo>
                  <a:pt x="0" y="0"/>
                </a:moveTo>
                <a:lnTo>
                  <a:pt x="6952233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310895" y="10376611"/>
            <a:ext cx="24383" cy="6095"/>
          </a:xfrm>
          <a:custGeom>
            <a:avLst/>
            <a:gdLst/>
            <a:ahLst/>
            <a:cxnLst/>
            <a:rect l="l" t="t" r="r" b="b"/>
            <a:pathLst>
              <a:path w="24383" h="6095">
                <a:moveTo>
                  <a:pt x="0" y="3047"/>
                </a:moveTo>
                <a:lnTo>
                  <a:pt x="24383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316991" y="10373562"/>
            <a:ext cx="6927850" cy="0"/>
          </a:xfrm>
          <a:custGeom>
            <a:avLst/>
            <a:gdLst/>
            <a:ahLst/>
            <a:cxnLst/>
            <a:rect l="l" t="t" r="r" b="b"/>
            <a:pathLst>
              <a:path w="6927850" h="0">
                <a:moveTo>
                  <a:pt x="0" y="0"/>
                </a:moveTo>
                <a:lnTo>
                  <a:pt x="692785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323088" y="10364418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329184" y="10361371"/>
            <a:ext cx="6903465" cy="0"/>
          </a:xfrm>
          <a:custGeom>
            <a:avLst/>
            <a:gdLst/>
            <a:ahLst/>
            <a:cxnLst/>
            <a:rect l="l" t="t" r="r" b="b"/>
            <a:pathLst>
              <a:path w="6903465" h="0">
                <a:moveTo>
                  <a:pt x="0" y="0"/>
                </a:moveTo>
                <a:lnTo>
                  <a:pt x="6903465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7244842" y="10358322"/>
            <a:ext cx="6095" cy="24384"/>
          </a:xfrm>
          <a:custGeom>
            <a:avLst/>
            <a:gdLst/>
            <a:ahLst/>
            <a:cxnLst/>
            <a:rect l="l" t="t" r="r" b="b"/>
            <a:pathLst>
              <a:path w="6095" h="24383">
                <a:moveTo>
                  <a:pt x="0" y="12191"/>
                </a:moveTo>
                <a:lnTo>
                  <a:pt x="6095" y="12191"/>
                </a:lnTo>
              </a:path>
            </a:pathLst>
          </a:custGeom>
          <a:ln w="2565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7232650" y="10358322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Lenovo</dc:creator>
  <dcterms:created xsi:type="dcterms:W3CDTF">2018-11-13T09:36:31Z</dcterms:created>
  <dcterms:modified xsi:type="dcterms:W3CDTF">2018-11-13T09:36:31Z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2018-11-13T00:00:00Z</vt:filetime>
  </property>
  <property fmtid="{D5CDD505-2E9C-101B-9397-08002B2CF9AE}" pid="3" name="LastSaved">
    <vt:filetime>2018-11-13T00:00:00Z</vt:filetime>
  </property>
</Properties>
</file>